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33"/>
  </p:notesMasterIdLst>
  <p:sldIdLst>
    <p:sldId id="264" r:id="rId2"/>
    <p:sldId id="265" r:id="rId3"/>
    <p:sldId id="278" r:id="rId4"/>
    <p:sldId id="292" r:id="rId5"/>
    <p:sldId id="274" r:id="rId6"/>
    <p:sldId id="277" r:id="rId7"/>
    <p:sldId id="275" r:id="rId8"/>
    <p:sldId id="291" r:id="rId9"/>
    <p:sldId id="293" r:id="rId10"/>
    <p:sldId id="294" r:id="rId11"/>
    <p:sldId id="296" r:id="rId12"/>
    <p:sldId id="295" r:id="rId13"/>
    <p:sldId id="298" r:id="rId14"/>
    <p:sldId id="297" r:id="rId15"/>
    <p:sldId id="300" r:id="rId16"/>
    <p:sldId id="299" r:id="rId17"/>
    <p:sldId id="276" r:id="rId18"/>
    <p:sldId id="301" r:id="rId19"/>
    <p:sldId id="304" r:id="rId20"/>
    <p:sldId id="305" r:id="rId21"/>
    <p:sldId id="306" r:id="rId22"/>
    <p:sldId id="308" r:id="rId23"/>
    <p:sldId id="309" r:id="rId24"/>
    <p:sldId id="310" r:id="rId25"/>
    <p:sldId id="311" r:id="rId26"/>
    <p:sldId id="312" r:id="rId27"/>
    <p:sldId id="313" r:id="rId28"/>
    <p:sldId id="314" r:id="rId29"/>
    <p:sldId id="315" r:id="rId30"/>
    <p:sldId id="271" r:id="rId31"/>
    <p:sldId id="279"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67D5FE-5F94-4323-80CA-627E5EE1BB67}" v="706" dt="2022-12-07T01:45:13.962"/>
    <p1510:client id="{7083CFB3-4BC5-8FC4-60C2-2C87DC1DE075}" v="225" dt="2022-12-07T23:21:46.170"/>
    <p1510:client id="{750C9CB2-8A3D-9610-753E-FAE21F8EA252}" v="3" dt="2022-12-07T23:32:07.543"/>
    <p1510:client id="{7F21B304-1F4A-1667-FAAE-9411781A4269}" v="8" dt="2022-12-07T23:04:59.824"/>
    <p1510:client id="{925E0756-1433-8C41-BDFA-41054D9501F0}" v="5" dt="2022-12-07T22:10:57.002"/>
    <p1510:client id="{9F9DF227-28CC-FDF9-066B-745D952CA5B6}" v="17" dt="2022-12-07T22:55:46.199"/>
    <p1510:client id="{9FBCF81A-2350-F9CC-AA0A-C2DD874BDCDF}" v="8" dt="2022-12-07T22:13:19.661"/>
    <p1510:client id="{FD7E2FE2-E73A-B4CC-BEC3-7809DBE43BFB}" v="42" dt="2022-12-06T23:50:32.97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94"/>
  </p:normalViewPr>
  <p:slideViewPr>
    <p:cSldViewPr snapToGrid="0">
      <p:cViewPr varScale="1">
        <p:scale>
          <a:sx n="152" d="100"/>
          <a:sy n="152" d="100"/>
        </p:scale>
        <p:origin x="618"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ul Strader" userId="S::pstrader@syr.edu::a3528588-5838-4f5e-8126-e4f07c50aaf9" providerId="AD" clId="Web-{B181DC38-1E25-293D-E7E8-5CEC5E8B02E3}"/>
    <pc:docChg chg="delSld modSld">
      <pc:chgData name="Paul Strader" userId="S::pstrader@syr.edu::a3528588-5838-4f5e-8126-e4f07c50aaf9" providerId="AD" clId="Web-{B181DC38-1E25-293D-E7E8-5CEC5E8B02E3}" dt="2022-11-09T17:56:51.235" v="1"/>
      <pc:docMkLst>
        <pc:docMk/>
      </pc:docMkLst>
      <pc:sldChg chg="del mod modShow">
        <pc:chgData name="Paul Strader" userId="S::pstrader@syr.edu::a3528588-5838-4f5e-8126-e4f07c50aaf9" providerId="AD" clId="Web-{B181DC38-1E25-293D-E7E8-5CEC5E8B02E3}" dt="2022-11-09T17:56:51.235" v="1"/>
        <pc:sldMkLst>
          <pc:docMk/>
          <pc:sldMk cId="2939359507" sldId="290"/>
        </pc:sldMkLst>
      </pc:sldChg>
    </pc:docChg>
  </pc:docChgLst>
  <pc:docChgLst>
    <pc:chgData name="Samuel Yohannes" userId="S::syohanne@syr.edu::67f92fff-dff7-4d59-b4a5-0f03590c4560" providerId="AD" clId="Web-{F68FD634-6F67-1579-9045-700FC1E9D555}"/>
    <pc:docChg chg="modSld sldOrd addMainMaster delMainMaster">
      <pc:chgData name="Samuel Yohannes" userId="S::syohanne@syr.edu::67f92fff-dff7-4d59-b4a5-0f03590c4560" providerId="AD" clId="Web-{F68FD634-6F67-1579-9045-700FC1E9D555}" dt="2022-11-09T00:00:16.883" v="338" actId="20577"/>
      <pc:docMkLst>
        <pc:docMk/>
      </pc:docMkLst>
      <pc:sldChg chg="modSp mod modClrScheme chgLayout">
        <pc:chgData name="Samuel Yohannes" userId="S::syohanne@syr.edu::67f92fff-dff7-4d59-b4a5-0f03590c4560" providerId="AD" clId="Web-{F68FD634-6F67-1579-9045-700FC1E9D555}" dt="2022-11-08T22:49:11.269" v="1"/>
        <pc:sldMkLst>
          <pc:docMk/>
          <pc:sldMk cId="3055471017" sldId="264"/>
        </pc:sldMkLst>
        <pc:spChg chg="mod ord">
          <ac:chgData name="Samuel Yohannes" userId="S::syohanne@syr.edu::67f92fff-dff7-4d59-b4a5-0f03590c4560" providerId="AD" clId="Web-{F68FD634-6F67-1579-9045-700FC1E9D555}" dt="2022-11-08T22:49:11.269" v="1"/>
          <ac:spMkLst>
            <pc:docMk/>
            <pc:sldMk cId="3055471017" sldId="264"/>
            <ac:spMk id="2" creationId="{AD4B6C95-4FF2-502F-CE33-3F2EEECD19E7}"/>
          </ac:spMkLst>
        </pc:spChg>
        <pc:spChg chg="mod ord">
          <ac:chgData name="Samuel Yohannes" userId="S::syohanne@syr.edu::67f92fff-dff7-4d59-b4a5-0f03590c4560" providerId="AD" clId="Web-{F68FD634-6F67-1579-9045-700FC1E9D555}" dt="2022-11-08T22:49:11.269" v="1"/>
          <ac:spMkLst>
            <pc:docMk/>
            <pc:sldMk cId="3055471017" sldId="264"/>
            <ac:spMk id="3" creationId="{2925CB64-3300-25E8-D7CA-A57CFF44F8A1}"/>
          </ac:spMkLst>
        </pc:spChg>
      </pc:sldChg>
      <pc:sldChg chg="addSp modSp mod setBg modClrScheme chgLayout modNotes">
        <pc:chgData name="Samuel Yohannes" userId="S::syohanne@syr.edu::67f92fff-dff7-4d59-b4a5-0f03590c4560" providerId="AD" clId="Web-{F68FD634-6F67-1579-9045-700FC1E9D555}" dt="2022-11-08T23:41:32.079" v="184"/>
        <pc:sldMkLst>
          <pc:docMk/>
          <pc:sldMk cId="2598998160" sldId="265"/>
        </pc:sldMkLst>
        <pc:spChg chg="mod ord">
          <ac:chgData name="Samuel Yohannes" userId="S::syohanne@syr.edu::67f92fff-dff7-4d59-b4a5-0f03590c4560" providerId="AD" clId="Web-{F68FD634-6F67-1579-9045-700FC1E9D555}" dt="2022-11-08T23:32:17.624" v="79"/>
          <ac:spMkLst>
            <pc:docMk/>
            <pc:sldMk cId="2598998160" sldId="265"/>
            <ac:spMk id="2" creationId="{4793E803-F489-8EB0-DFF9-5B203BB49B65}"/>
          </ac:spMkLst>
        </pc:spChg>
        <pc:spChg chg="mod ord">
          <ac:chgData name="Samuel Yohannes" userId="S::syohanne@syr.edu::67f92fff-dff7-4d59-b4a5-0f03590c4560" providerId="AD" clId="Web-{F68FD634-6F67-1579-9045-700FC1E9D555}" dt="2022-11-08T23:36:28.070" v="180" actId="20577"/>
          <ac:spMkLst>
            <pc:docMk/>
            <pc:sldMk cId="2598998160" sldId="265"/>
            <ac:spMk id="3" creationId="{A2DDF658-1828-C0D1-89B6-E4E2187C9434}"/>
          </ac:spMkLst>
        </pc:spChg>
        <pc:spChg chg="add">
          <ac:chgData name="Samuel Yohannes" userId="S::syohanne@syr.edu::67f92fff-dff7-4d59-b4a5-0f03590c4560" providerId="AD" clId="Web-{F68FD634-6F67-1579-9045-700FC1E9D555}" dt="2022-11-08T23:32:17.624" v="79"/>
          <ac:spMkLst>
            <pc:docMk/>
            <pc:sldMk cId="2598998160" sldId="265"/>
            <ac:spMk id="8" creationId="{907EF6B7-1338-4443-8C46-6A318D952DFD}"/>
          </ac:spMkLst>
        </pc:spChg>
        <pc:spChg chg="add">
          <ac:chgData name="Samuel Yohannes" userId="S::syohanne@syr.edu::67f92fff-dff7-4d59-b4a5-0f03590c4560" providerId="AD" clId="Web-{F68FD634-6F67-1579-9045-700FC1E9D555}" dt="2022-11-08T23:32:17.624" v="79"/>
          <ac:spMkLst>
            <pc:docMk/>
            <pc:sldMk cId="2598998160" sldId="265"/>
            <ac:spMk id="10" creationId="{DAAE4CDD-124C-4DCF-9584-B6033B545DD5}"/>
          </ac:spMkLst>
        </pc:spChg>
        <pc:spChg chg="add">
          <ac:chgData name="Samuel Yohannes" userId="S::syohanne@syr.edu::67f92fff-dff7-4d59-b4a5-0f03590c4560" providerId="AD" clId="Web-{F68FD634-6F67-1579-9045-700FC1E9D555}" dt="2022-11-08T23:32:17.624" v="79"/>
          <ac:spMkLst>
            <pc:docMk/>
            <pc:sldMk cId="2598998160" sldId="265"/>
            <ac:spMk id="12" creationId="{081E4A58-353D-44AE-B2FC-2A74E2E400F7}"/>
          </ac:spMkLst>
        </pc:spChg>
      </pc:sldChg>
      <pc:sldChg chg="addSp delSp modSp mod ord setBg modClrScheme setClrOvrMap chgLayout modNotes">
        <pc:chgData name="Samuel Yohannes" userId="S::syohanne@syr.edu::67f92fff-dff7-4d59-b4a5-0f03590c4560" providerId="AD" clId="Web-{F68FD634-6F67-1579-9045-700FC1E9D555}" dt="2022-11-08T23:27:39.585" v="78" actId="20577"/>
        <pc:sldMkLst>
          <pc:docMk/>
          <pc:sldMk cId="2167498801" sldId="266"/>
        </pc:sldMkLst>
        <pc:spChg chg="mod ord">
          <ac:chgData name="Samuel Yohannes" userId="S::syohanne@syr.edu::67f92fff-dff7-4d59-b4a5-0f03590c4560" providerId="AD" clId="Web-{F68FD634-6F67-1579-9045-700FC1E9D555}" dt="2022-11-08T23:26:39.427" v="75"/>
          <ac:spMkLst>
            <pc:docMk/>
            <pc:sldMk cId="2167498801" sldId="266"/>
            <ac:spMk id="2" creationId="{BD8B38FD-FEAE-32CC-8BDA-1F30E7CF66FA}"/>
          </ac:spMkLst>
        </pc:spChg>
        <pc:spChg chg="del mod ord">
          <ac:chgData name="Samuel Yohannes" userId="S::syohanne@syr.edu::67f92fff-dff7-4d59-b4a5-0f03590c4560" providerId="AD" clId="Web-{F68FD634-6F67-1579-9045-700FC1E9D555}" dt="2022-11-08T22:59:05.178" v="2"/>
          <ac:spMkLst>
            <pc:docMk/>
            <pc:sldMk cId="2167498801" sldId="266"/>
            <ac:spMk id="3" creationId="{6389D531-940B-E293-E0A0-5F21EE109EE0}"/>
          </ac:spMkLst>
        </pc:spChg>
        <pc:spChg chg="add del mod ord">
          <ac:chgData name="Samuel Yohannes" userId="S::syohanne@syr.edu::67f92fff-dff7-4d59-b4a5-0f03590c4560" providerId="AD" clId="Web-{F68FD634-6F67-1579-9045-700FC1E9D555}" dt="2022-11-08T23:04:36.567" v="8"/>
          <ac:spMkLst>
            <pc:docMk/>
            <pc:sldMk cId="2167498801" sldId="266"/>
            <ac:spMk id="5" creationId="{9FDBF32F-A8B0-2043-2300-B87DFB48BA21}"/>
          </ac:spMkLst>
        </pc:spChg>
        <pc:spChg chg="add del">
          <ac:chgData name="Samuel Yohannes" userId="S::syohanne@syr.edu::67f92fff-dff7-4d59-b4a5-0f03590c4560" providerId="AD" clId="Web-{F68FD634-6F67-1579-9045-700FC1E9D555}" dt="2022-11-08T23:11:53.163" v="18"/>
          <ac:spMkLst>
            <pc:docMk/>
            <pc:sldMk cId="2167498801" sldId="266"/>
            <ac:spMk id="10" creationId="{52189604-43BE-19BC-3812-80F2DF09B0E4}"/>
          </ac:spMkLst>
        </pc:spChg>
        <pc:spChg chg="add del">
          <ac:chgData name="Samuel Yohannes" userId="S::syohanne@syr.edu::67f92fff-dff7-4d59-b4a5-0f03590c4560" providerId="AD" clId="Web-{F68FD634-6F67-1579-9045-700FC1E9D555}" dt="2022-11-08T23:05:28.521" v="16"/>
          <ac:spMkLst>
            <pc:docMk/>
            <pc:sldMk cId="2167498801" sldId="266"/>
            <ac:spMk id="11" creationId="{823AC064-BC96-4F32-8AE1-B2FD38754823}"/>
          </ac:spMkLst>
        </pc:spChg>
        <pc:spChg chg="add del">
          <ac:chgData name="Samuel Yohannes" userId="S::syohanne@syr.edu::67f92fff-dff7-4d59-b4a5-0f03590c4560" providerId="AD" clId="Web-{F68FD634-6F67-1579-9045-700FC1E9D555}" dt="2022-11-08T23:11:53.163" v="18"/>
          <ac:spMkLst>
            <pc:docMk/>
            <pc:sldMk cId="2167498801" sldId="266"/>
            <ac:spMk id="17" creationId="{C87417AF-190E-4D6E-AFA6-7D3E84B0B430}"/>
          </ac:spMkLst>
        </pc:spChg>
        <pc:spChg chg="add del">
          <ac:chgData name="Samuel Yohannes" userId="S::syohanne@syr.edu::67f92fff-dff7-4d59-b4a5-0f03590c4560" providerId="AD" clId="Web-{F68FD634-6F67-1579-9045-700FC1E9D555}" dt="2022-11-08T23:11:53.163" v="18"/>
          <ac:spMkLst>
            <pc:docMk/>
            <pc:sldMk cId="2167498801" sldId="266"/>
            <ac:spMk id="18" creationId="{A7AE9375-4664-4DB2-922D-2782A6E439AC}"/>
          </ac:spMkLst>
        </pc:spChg>
        <pc:spChg chg="add del">
          <ac:chgData name="Samuel Yohannes" userId="S::syohanne@syr.edu::67f92fff-dff7-4d59-b4a5-0f03590c4560" providerId="AD" clId="Web-{F68FD634-6F67-1579-9045-700FC1E9D555}" dt="2022-11-08T23:11:53.163" v="18"/>
          <ac:spMkLst>
            <pc:docMk/>
            <pc:sldMk cId="2167498801" sldId="266"/>
            <ac:spMk id="19" creationId="{80B30ED8-273E-4C07-8568-2FE5CC5C483D}"/>
          </ac:spMkLst>
        </pc:spChg>
        <pc:spChg chg="add mod ord">
          <ac:chgData name="Samuel Yohannes" userId="S::syohanne@syr.edu::67f92fff-dff7-4d59-b4a5-0f03590c4560" providerId="AD" clId="Web-{F68FD634-6F67-1579-9045-700FC1E9D555}" dt="2022-11-08T23:27:39.585" v="78" actId="20577"/>
          <ac:spMkLst>
            <pc:docMk/>
            <pc:sldMk cId="2167498801" sldId="266"/>
            <ac:spMk id="22" creationId="{173FBEA3-DC59-6F9B-57F0-2BE92D18E1FD}"/>
          </ac:spMkLst>
        </pc:spChg>
        <pc:spChg chg="add del">
          <ac:chgData name="Samuel Yohannes" userId="S::syohanne@syr.edu::67f92fff-dff7-4d59-b4a5-0f03590c4560" providerId="AD" clId="Web-{F68FD634-6F67-1579-9045-700FC1E9D555}" dt="2022-11-08T23:18:20.550" v="44"/>
          <ac:spMkLst>
            <pc:docMk/>
            <pc:sldMk cId="2167498801" sldId="266"/>
            <ac:spMk id="23" creationId="{5AAE9118-0436-4488-AC4A-C14DF6A7B6B1}"/>
          </ac:spMkLst>
        </pc:spChg>
        <pc:spChg chg="add del">
          <ac:chgData name="Samuel Yohannes" userId="S::syohanne@syr.edu::67f92fff-dff7-4d59-b4a5-0f03590c4560" providerId="AD" clId="Web-{F68FD634-6F67-1579-9045-700FC1E9D555}" dt="2022-11-08T23:18:20.550" v="44"/>
          <ac:spMkLst>
            <pc:docMk/>
            <pc:sldMk cId="2167498801" sldId="266"/>
            <ac:spMk id="24" creationId="{1B10F861-B8F1-49C7-BD58-EAB20CEE7F93}"/>
          </ac:spMkLst>
        </pc:spChg>
        <pc:spChg chg="add del">
          <ac:chgData name="Samuel Yohannes" userId="S::syohanne@syr.edu::67f92fff-dff7-4d59-b4a5-0f03590c4560" providerId="AD" clId="Web-{F68FD634-6F67-1579-9045-700FC1E9D555}" dt="2022-11-08T23:18:20.550" v="44"/>
          <ac:spMkLst>
            <pc:docMk/>
            <pc:sldMk cId="2167498801" sldId="266"/>
            <ac:spMk id="25" creationId="{61F6E425-22AB-4DA2-8FAC-58ADB58EF6C3}"/>
          </ac:spMkLst>
        </pc:spChg>
        <pc:spChg chg="add del">
          <ac:chgData name="Samuel Yohannes" userId="S::syohanne@syr.edu::67f92fff-dff7-4d59-b4a5-0f03590c4560" providerId="AD" clId="Web-{F68FD634-6F67-1579-9045-700FC1E9D555}" dt="2022-11-08T23:26:39.427" v="75"/>
          <ac:spMkLst>
            <pc:docMk/>
            <pc:sldMk cId="2167498801" sldId="266"/>
            <ac:spMk id="30" creationId="{DCFD1A13-2B88-47B7-AAE9-AD6F3296EE2F}"/>
          </ac:spMkLst>
        </pc:spChg>
        <pc:spChg chg="add del">
          <ac:chgData name="Samuel Yohannes" userId="S::syohanne@syr.edu::67f92fff-dff7-4d59-b4a5-0f03590c4560" providerId="AD" clId="Web-{F68FD634-6F67-1579-9045-700FC1E9D555}" dt="2022-11-08T23:26:39.427" v="75"/>
          <ac:spMkLst>
            <pc:docMk/>
            <pc:sldMk cId="2167498801" sldId="266"/>
            <ac:spMk id="32" creationId="{F5CE4102-C93A-420A-98A7-5A7DD0C5C5B1}"/>
          </ac:spMkLst>
        </pc:spChg>
        <pc:spChg chg="add">
          <ac:chgData name="Samuel Yohannes" userId="S::syohanne@syr.edu::67f92fff-dff7-4d59-b4a5-0f03590c4560" providerId="AD" clId="Web-{F68FD634-6F67-1579-9045-700FC1E9D555}" dt="2022-11-08T23:26:39.427" v="75"/>
          <ac:spMkLst>
            <pc:docMk/>
            <pc:sldMk cId="2167498801" sldId="266"/>
            <ac:spMk id="37" creationId="{D2B783EE-0239-4717-BBEA-8C9EAC61C824}"/>
          </ac:spMkLst>
        </pc:spChg>
        <pc:spChg chg="add">
          <ac:chgData name="Samuel Yohannes" userId="S::syohanne@syr.edu::67f92fff-dff7-4d59-b4a5-0f03590c4560" providerId="AD" clId="Web-{F68FD634-6F67-1579-9045-700FC1E9D555}" dt="2022-11-08T23:26:39.427" v="75"/>
          <ac:spMkLst>
            <pc:docMk/>
            <pc:sldMk cId="2167498801" sldId="266"/>
            <ac:spMk id="39" creationId="{A7B99495-F43F-4D80-A44F-2CB4764EB90B}"/>
          </ac:spMkLst>
        </pc:spChg>
        <pc:spChg chg="add">
          <ac:chgData name="Samuel Yohannes" userId="S::syohanne@syr.edu::67f92fff-dff7-4d59-b4a5-0f03590c4560" providerId="AD" clId="Web-{F68FD634-6F67-1579-9045-700FC1E9D555}" dt="2022-11-08T23:26:39.427" v="75"/>
          <ac:spMkLst>
            <pc:docMk/>
            <pc:sldMk cId="2167498801" sldId="266"/>
            <ac:spMk id="41" creationId="{70BEB1E7-2F88-40BC-B73D-42E5B6F80BFC}"/>
          </ac:spMkLst>
        </pc:spChg>
        <pc:picChg chg="add mod ord">
          <ac:chgData name="Samuel Yohannes" userId="S::syohanne@syr.edu::67f92fff-dff7-4d59-b4a5-0f03590c4560" providerId="AD" clId="Web-{F68FD634-6F67-1579-9045-700FC1E9D555}" dt="2022-11-08T23:26:39.427" v="75"/>
          <ac:picMkLst>
            <pc:docMk/>
            <pc:sldMk cId="2167498801" sldId="266"/>
            <ac:picMk id="4" creationId="{F17AAE9A-955F-AA5E-004D-854F11E972D6}"/>
          </ac:picMkLst>
        </pc:picChg>
        <pc:picChg chg="add mod ord">
          <ac:chgData name="Samuel Yohannes" userId="S::syohanne@syr.edu::67f92fff-dff7-4d59-b4a5-0f03590c4560" providerId="AD" clId="Web-{F68FD634-6F67-1579-9045-700FC1E9D555}" dt="2022-11-08T23:26:39.427" v="75"/>
          <ac:picMkLst>
            <pc:docMk/>
            <pc:sldMk cId="2167498801" sldId="266"/>
            <ac:picMk id="6" creationId="{758ED1C8-F8BC-2040-3C12-1CD77A58682E}"/>
          </ac:picMkLst>
        </pc:picChg>
        <pc:cxnChg chg="add del">
          <ac:chgData name="Samuel Yohannes" userId="S::syohanne@syr.edu::67f92fff-dff7-4d59-b4a5-0f03590c4560" providerId="AD" clId="Web-{F68FD634-6F67-1579-9045-700FC1E9D555}" dt="2022-11-08T23:05:28.521" v="16"/>
          <ac:cxnSpMkLst>
            <pc:docMk/>
            <pc:sldMk cId="2167498801" sldId="266"/>
            <ac:cxnSpMk id="13" creationId="{7E7C77BC-7138-40B1-A15B-20F57A494629}"/>
          </ac:cxnSpMkLst>
        </pc:cxnChg>
        <pc:cxnChg chg="add del">
          <ac:chgData name="Samuel Yohannes" userId="S::syohanne@syr.edu::67f92fff-dff7-4d59-b4a5-0f03590c4560" providerId="AD" clId="Web-{F68FD634-6F67-1579-9045-700FC1E9D555}" dt="2022-11-08T23:05:28.521" v="16"/>
          <ac:cxnSpMkLst>
            <pc:docMk/>
            <pc:sldMk cId="2167498801" sldId="266"/>
            <ac:cxnSpMk id="15" creationId="{DB146403-F3D6-484B-B2ED-97F9565D0370}"/>
          </ac:cxnSpMkLst>
        </pc:cxnChg>
        <pc:cxnChg chg="add del">
          <ac:chgData name="Samuel Yohannes" userId="S::syohanne@syr.edu::67f92fff-dff7-4d59-b4a5-0f03590c4560" providerId="AD" clId="Web-{F68FD634-6F67-1579-9045-700FC1E9D555}" dt="2022-11-08T23:11:53.163" v="18"/>
          <ac:cxnSpMkLst>
            <pc:docMk/>
            <pc:sldMk cId="2167498801" sldId="266"/>
            <ac:cxnSpMk id="20" creationId="{EE504C98-6397-41C1-A8D8-2D9C4ED307E0}"/>
          </ac:cxnSpMkLst>
        </pc:cxnChg>
      </pc:sldChg>
      <pc:sldChg chg="modSp mod modClrScheme chgLayout">
        <pc:chgData name="Samuel Yohannes" userId="S::syohanne@syr.edu::67f92fff-dff7-4d59-b4a5-0f03590c4560" providerId="AD" clId="Web-{F68FD634-6F67-1579-9045-700FC1E9D555}" dt="2022-11-08T22:49:11.269" v="1"/>
        <pc:sldMkLst>
          <pc:docMk/>
          <pc:sldMk cId="689627815" sldId="267"/>
        </pc:sldMkLst>
        <pc:spChg chg="mod ord">
          <ac:chgData name="Samuel Yohannes" userId="S::syohanne@syr.edu::67f92fff-dff7-4d59-b4a5-0f03590c4560" providerId="AD" clId="Web-{F68FD634-6F67-1579-9045-700FC1E9D555}" dt="2022-11-08T22:49:11.269" v="1"/>
          <ac:spMkLst>
            <pc:docMk/>
            <pc:sldMk cId="689627815" sldId="267"/>
            <ac:spMk id="2" creationId="{DA39112F-F0D6-463D-4063-41D00C54E91D}"/>
          </ac:spMkLst>
        </pc:spChg>
        <pc:spChg chg="mod ord">
          <ac:chgData name="Samuel Yohannes" userId="S::syohanne@syr.edu::67f92fff-dff7-4d59-b4a5-0f03590c4560" providerId="AD" clId="Web-{F68FD634-6F67-1579-9045-700FC1E9D555}" dt="2022-11-08T22:49:11.269" v="1"/>
          <ac:spMkLst>
            <pc:docMk/>
            <pc:sldMk cId="689627815" sldId="267"/>
            <ac:spMk id="3" creationId="{8F033447-DE39-9990-2AD0-F3B3F48CD01E}"/>
          </ac:spMkLst>
        </pc:spChg>
      </pc:sldChg>
      <pc:sldChg chg="modSp mod modClrScheme chgLayout">
        <pc:chgData name="Samuel Yohannes" userId="S::syohanne@syr.edu::67f92fff-dff7-4d59-b4a5-0f03590c4560" providerId="AD" clId="Web-{F68FD634-6F67-1579-9045-700FC1E9D555}" dt="2022-11-08T22:49:11.269" v="1"/>
        <pc:sldMkLst>
          <pc:docMk/>
          <pc:sldMk cId="602338168" sldId="268"/>
        </pc:sldMkLst>
        <pc:spChg chg="mod ord">
          <ac:chgData name="Samuel Yohannes" userId="S::syohanne@syr.edu::67f92fff-dff7-4d59-b4a5-0f03590c4560" providerId="AD" clId="Web-{F68FD634-6F67-1579-9045-700FC1E9D555}" dt="2022-11-08T22:49:11.269" v="1"/>
          <ac:spMkLst>
            <pc:docMk/>
            <pc:sldMk cId="602338168" sldId="268"/>
            <ac:spMk id="2" creationId="{92D51FA1-BF45-03DE-B75C-9A8DDC052F1A}"/>
          </ac:spMkLst>
        </pc:spChg>
        <pc:spChg chg="mod ord">
          <ac:chgData name="Samuel Yohannes" userId="S::syohanne@syr.edu::67f92fff-dff7-4d59-b4a5-0f03590c4560" providerId="AD" clId="Web-{F68FD634-6F67-1579-9045-700FC1E9D555}" dt="2022-11-08T22:49:11.269" v="1"/>
          <ac:spMkLst>
            <pc:docMk/>
            <pc:sldMk cId="602338168" sldId="268"/>
            <ac:spMk id="3" creationId="{CF88E417-E27F-EDDC-39D9-896B3B907E40}"/>
          </ac:spMkLst>
        </pc:spChg>
      </pc:sldChg>
      <pc:sldChg chg="modSp mod modClrScheme chgLayout">
        <pc:chgData name="Samuel Yohannes" userId="S::syohanne@syr.edu::67f92fff-dff7-4d59-b4a5-0f03590c4560" providerId="AD" clId="Web-{F68FD634-6F67-1579-9045-700FC1E9D555}" dt="2022-11-08T22:49:11.269" v="1"/>
        <pc:sldMkLst>
          <pc:docMk/>
          <pc:sldMk cId="2086853969" sldId="269"/>
        </pc:sldMkLst>
        <pc:spChg chg="mod ord">
          <ac:chgData name="Samuel Yohannes" userId="S::syohanne@syr.edu::67f92fff-dff7-4d59-b4a5-0f03590c4560" providerId="AD" clId="Web-{F68FD634-6F67-1579-9045-700FC1E9D555}" dt="2022-11-08T22:49:11.269" v="1"/>
          <ac:spMkLst>
            <pc:docMk/>
            <pc:sldMk cId="2086853969" sldId="269"/>
            <ac:spMk id="2" creationId="{6806F651-7CE9-BAFE-7661-F878B09C5EFC}"/>
          </ac:spMkLst>
        </pc:spChg>
        <pc:graphicFrameChg chg="mod ord modGraphic">
          <ac:chgData name="Samuel Yohannes" userId="S::syohanne@syr.edu::67f92fff-dff7-4d59-b4a5-0f03590c4560" providerId="AD" clId="Web-{F68FD634-6F67-1579-9045-700FC1E9D555}" dt="2022-11-08T22:49:11.269" v="1"/>
          <ac:graphicFrameMkLst>
            <pc:docMk/>
            <pc:sldMk cId="2086853969" sldId="269"/>
            <ac:graphicFrameMk id="5" creationId="{9935A722-8C50-16B4-4BF3-4B641D084F19}"/>
          </ac:graphicFrameMkLst>
        </pc:graphicFrameChg>
      </pc:sldChg>
      <pc:sldChg chg="mod modClrScheme chgLayout">
        <pc:chgData name="Samuel Yohannes" userId="S::syohanne@syr.edu::67f92fff-dff7-4d59-b4a5-0f03590c4560" providerId="AD" clId="Web-{F68FD634-6F67-1579-9045-700FC1E9D555}" dt="2022-11-08T22:49:11.269" v="1"/>
        <pc:sldMkLst>
          <pc:docMk/>
          <pc:sldMk cId="35919222" sldId="270"/>
        </pc:sldMkLst>
      </pc:sldChg>
      <pc:sldChg chg="modSp mod modClrScheme chgLayout">
        <pc:chgData name="Samuel Yohannes" userId="S::syohanne@syr.edu::67f92fff-dff7-4d59-b4a5-0f03590c4560" providerId="AD" clId="Web-{F68FD634-6F67-1579-9045-700FC1E9D555}" dt="2022-11-08T22:49:11.269" v="1"/>
        <pc:sldMkLst>
          <pc:docMk/>
          <pc:sldMk cId="915501729" sldId="271"/>
        </pc:sldMkLst>
        <pc:spChg chg="mod ord">
          <ac:chgData name="Samuel Yohannes" userId="S::syohanne@syr.edu::67f92fff-dff7-4d59-b4a5-0f03590c4560" providerId="AD" clId="Web-{F68FD634-6F67-1579-9045-700FC1E9D555}" dt="2022-11-08T22:49:11.269" v="1"/>
          <ac:spMkLst>
            <pc:docMk/>
            <pc:sldMk cId="915501729" sldId="271"/>
            <ac:spMk id="2" creationId="{92D51FA1-BF45-03DE-B75C-9A8DDC052F1A}"/>
          </ac:spMkLst>
        </pc:spChg>
        <pc:spChg chg="mod ord">
          <ac:chgData name="Samuel Yohannes" userId="S::syohanne@syr.edu::67f92fff-dff7-4d59-b4a5-0f03590c4560" providerId="AD" clId="Web-{F68FD634-6F67-1579-9045-700FC1E9D555}" dt="2022-11-08T22:49:11.269" v="1"/>
          <ac:spMkLst>
            <pc:docMk/>
            <pc:sldMk cId="915501729" sldId="271"/>
            <ac:spMk id="3" creationId="{CF88E417-E27F-EDDC-39D9-896B3B907E40}"/>
          </ac:spMkLst>
        </pc:spChg>
      </pc:sldChg>
      <pc:sldChg chg="modSp mod modClrScheme chgLayout">
        <pc:chgData name="Samuel Yohannes" userId="S::syohanne@syr.edu::67f92fff-dff7-4d59-b4a5-0f03590c4560" providerId="AD" clId="Web-{F68FD634-6F67-1579-9045-700FC1E9D555}" dt="2022-11-08T22:49:11.269" v="1"/>
        <pc:sldMkLst>
          <pc:docMk/>
          <pc:sldMk cId="74474956" sldId="272"/>
        </pc:sldMkLst>
        <pc:spChg chg="mod ord">
          <ac:chgData name="Samuel Yohannes" userId="S::syohanne@syr.edu::67f92fff-dff7-4d59-b4a5-0f03590c4560" providerId="AD" clId="Web-{F68FD634-6F67-1579-9045-700FC1E9D555}" dt="2022-11-08T22:49:11.269" v="1"/>
          <ac:spMkLst>
            <pc:docMk/>
            <pc:sldMk cId="74474956" sldId="272"/>
            <ac:spMk id="2" creationId="{BD8B38FD-FEAE-32CC-8BDA-1F30E7CF66FA}"/>
          </ac:spMkLst>
        </pc:spChg>
        <pc:spChg chg="mod ord">
          <ac:chgData name="Samuel Yohannes" userId="S::syohanne@syr.edu::67f92fff-dff7-4d59-b4a5-0f03590c4560" providerId="AD" clId="Web-{F68FD634-6F67-1579-9045-700FC1E9D555}" dt="2022-11-08T22:49:11.269" v="1"/>
          <ac:spMkLst>
            <pc:docMk/>
            <pc:sldMk cId="74474956" sldId="272"/>
            <ac:spMk id="3" creationId="{6389D531-940B-E293-E0A0-5F21EE109EE0}"/>
          </ac:spMkLst>
        </pc:spChg>
      </pc:sldChg>
      <pc:sldChg chg="modSp mod modClrScheme chgLayout">
        <pc:chgData name="Samuel Yohannes" userId="S::syohanne@syr.edu::67f92fff-dff7-4d59-b4a5-0f03590c4560" providerId="AD" clId="Web-{F68FD634-6F67-1579-9045-700FC1E9D555}" dt="2022-11-08T22:49:11.269" v="1"/>
        <pc:sldMkLst>
          <pc:docMk/>
          <pc:sldMk cId="2797379558" sldId="273"/>
        </pc:sldMkLst>
        <pc:spChg chg="mod ord">
          <ac:chgData name="Samuel Yohannes" userId="S::syohanne@syr.edu::67f92fff-dff7-4d59-b4a5-0f03590c4560" providerId="AD" clId="Web-{F68FD634-6F67-1579-9045-700FC1E9D555}" dt="2022-11-08T22:49:11.269" v="1"/>
          <ac:spMkLst>
            <pc:docMk/>
            <pc:sldMk cId="2797379558" sldId="273"/>
            <ac:spMk id="2" creationId="{DA39112F-F0D6-463D-4063-41D00C54E91D}"/>
          </ac:spMkLst>
        </pc:spChg>
        <pc:spChg chg="mod ord">
          <ac:chgData name="Samuel Yohannes" userId="S::syohanne@syr.edu::67f92fff-dff7-4d59-b4a5-0f03590c4560" providerId="AD" clId="Web-{F68FD634-6F67-1579-9045-700FC1E9D555}" dt="2022-11-08T22:49:11.269" v="1"/>
          <ac:spMkLst>
            <pc:docMk/>
            <pc:sldMk cId="2797379558" sldId="273"/>
            <ac:spMk id="3" creationId="{8F033447-DE39-9990-2AD0-F3B3F48CD01E}"/>
          </ac:spMkLst>
        </pc:spChg>
      </pc:sldChg>
      <pc:sldChg chg="modSp mod modClrScheme chgLayout">
        <pc:chgData name="Samuel Yohannes" userId="S::syohanne@syr.edu::67f92fff-dff7-4d59-b4a5-0f03590c4560" providerId="AD" clId="Web-{F68FD634-6F67-1579-9045-700FC1E9D555}" dt="2022-11-08T22:49:11.269" v="1"/>
        <pc:sldMkLst>
          <pc:docMk/>
          <pc:sldMk cId="922646916" sldId="274"/>
        </pc:sldMkLst>
        <pc:spChg chg="mod ord">
          <ac:chgData name="Samuel Yohannes" userId="S::syohanne@syr.edu::67f92fff-dff7-4d59-b4a5-0f03590c4560" providerId="AD" clId="Web-{F68FD634-6F67-1579-9045-700FC1E9D555}" dt="2022-11-08T22:49:11.269" v="1"/>
          <ac:spMkLst>
            <pc:docMk/>
            <pc:sldMk cId="922646916" sldId="274"/>
            <ac:spMk id="2" creationId="{DC1655F4-9830-186F-84FF-DF5495623738}"/>
          </ac:spMkLst>
        </pc:spChg>
        <pc:spChg chg="mod ord">
          <ac:chgData name="Samuel Yohannes" userId="S::syohanne@syr.edu::67f92fff-dff7-4d59-b4a5-0f03590c4560" providerId="AD" clId="Web-{F68FD634-6F67-1579-9045-700FC1E9D555}" dt="2022-11-08T22:49:11.269" v="1"/>
          <ac:spMkLst>
            <pc:docMk/>
            <pc:sldMk cId="922646916" sldId="274"/>
            <ac:spMk id="3" creationId="{CA5E5DD1-50AE-0CD3-975D-C747B9AB7EDF}"/>
          </ac:spMkLst>
        </pc:spChg>
      </pc:sldChg>
      <pc:sldChg chg="modSp mod modClrScheme chgLayout">
        <pc:chgData name="Samuel Yohannes" userId="S::syohanne@syr.edu::67f92fff-dff7-4d59-b4a5-0f03590c4560" providerId="AD" clId="Web-{F68FD634-6F67-1579-9045-700FC1E9D555}" dt="2022-11-08T22:49:11.269" v="1"/>
        <pc:sldMkLst>
          <pc:docMk/>
          <pc:sldMk cId="650007648" sldId="275"/>
        </pc:sldMkLst>
        <pc:spChg chg="mod ord">
          <ac:chgData name="Samuel Yohannes" userId="S::syohanne@syr.edu::67f92fff-dff7-4d59-b4a5-0f03590c4560" providerId="AD" clId="Web-{F68FD634-6F67-1579-9045-700FC1E9D555}" dt="2022-11-08T22:49:11.269" v="1"/>
          <ac:spMkLst>
            <pc:docMk/>
            <pc:sldMk cId="650007648" sldId="275"/>
            <ac:spMk id="2" creationId="{5F9D15CF-0CDB-30E1-F7CE-0930E6029B43}"/>
          </ac:spMkLst>
        </pc:spChg>
        <pc:spChg chg="mod ord">
          <ac:chgData name="Samuel Yohannes" userId="S::syohanne@syr.edu::67f92fff-dff7-4d59-b4a5-0f03590c4560" providerId="AD" clId="Web-{F68FD634-6F67-1579-9045-700FC1E9D555}" dt="2022-11-08T22:49:11.269" v="1"/>
          <ac:spMkLst>
            <pc:docMk/>
            <pc:sldMk cId="650007648" sldId="275"/>
            <ac:spMk id="3" creationId="{919C811B-5A0D-52D2-3F8F-BAB0808432AA}"/>
          </ac:spMkLst>
        </pc:spChg>
      </pc:sldChg>
      <pc:sldChg chg="modSp mod modClrScheme chgLayout">
        <pc:chgData name="Samuel Yohannes" userId="S::syohanne@syr.edu::67f92fff-dff7-4d59-b4a5-0f03590c4560" providerId="AD" clId="Web-{F68FD634-6F67-1579-9045-700FC1E9D555}" dt="2022-11-08T22:49:11.269" v="1"/>
        <pc:sldMkLst>
          <pc:docMk/>
          <pc:sldMk cId="2658992019" sldId="276"/>
        </pc:sldMkLst>
        <pc:spChg chg="mod ord">
          <ac:chgData name="Samuel Yohannes" userId="S::syohanne@syr.edu::67f92fff-dff7-4d59-b4a5-0f03590c4560" providerId="AD" clId="Web-{F68FD634-6F67-1579-9045-700FC1E9D555}" dt="2022-11-08T22:49:11.269" v="1"/>
          <ac:spMkLst>
            <pc:docMk/>
            <pc:sldMk cId="2658992019" sldId="276"/>
            <ac:spMk id="2" creationId="{CCB0EBE6-1382-A60D-B4AA-E3E886D75E95}"/>
          </ac:spMkLst>
        </pc:spChg>
        <pc:spChg chg="mod ord">
          <ac:chgData name="Samuel Yohannes" userId="S::syohanne@syr.edu::67f92fff-dff7-4d59-b4a5-0f03590c4560" providerId="AD" clId="Web-{F68FD634-6F67-1579-9045-700FC1E9D555}" dt="2022-11-08T22:49:11.269" v="1"/>
          <ac:spMkLst>
            <pc:docMk/>
            <pc:sldMk cId="2658992019" sldId="276"/>
            <ac:spMk id="3" creationId="{C0CBEA69-B336-AE8C-9D4B-FABDF2BC6BAD}"/>
          </ac:spMkLst>
        </pc:spChg>
      </pc:sldChg>
      <pc:sldChg chg="modSp mod modClrScheme chgLayout">
        <pc:chgData name="Samuel Yohannes" userId="S::syohanne@syr.edu::67f92fff-dff7-4d59-b4a5-0f03590c4560" providerId="AD" clId="Web-{F68FD634-6F67-1579-9045-700FC1E9D555}" dt="2022-11-08T22:49:11.269" v="1"/>
        <pc:sldMkLst>
          <pc:docMk/>
          <pc:sldMk cId="1769313929" sldId="277"/>
        </pc:sldMkLst>
        <pc:spChg chg="mod ord">
          <ac:chgData name="Samuel Yohannes" userId="S::syohanne@syr.edu::67f92fff-dff7-4d59-b4a5-0f03590c4560" providerId="AD" clId="Web-{F68FD634-6F67-1579-9045-700FC1E9D555}" dt="2022-11-08T22:49:11.269" v="1"/>
          <ac:spMkLst>
            <pc:docMk/>
            <pc:sldMk cId="1769313929" sldId="277"/>
            <ac:spMk id="2" creationId="{88490A4F-0771-5FBD-C1F8-FD82D890EBA0}"/>
          </ac:spMkLst>
        </pc:spChg>
        <pc:picChg chg="mod ord">
          <ac:chgData name="Samuel Yohannes" userId="S::syohanne@syr.edu::67f92fff-dff7-4d59-b4a5-0f03590c4560" providerId="AD" clId="Web-{F68FD634-6F67-1579-9045-700FC1E9D555}" dt="2022-11-08T22:49:11.269" v="1"/>
          <ac:picMkLst>
            <pc:docMk/>
            <pc:sldMk cId="1769313929" sldId="277"/>
            <ac:picMk id="6" creationId="{030354CA-0B86-12E6-EAAE-5FA91BE7D721}"/>
          </ac:picMkLst>
        </pc:picChg>
      </pc:sldChg>
      <pc:sldChg chg="addSp delSp modSp mod modClrScheme chgLayout">
        <pc:chgData name="Samuel Yohannes" userId="S::syohanne@syr.edu::67f92fff-dff7-4d59-b4a5-0f03590c4560" providerId="AD" clId="Web-{F68FD634-6F67-1579-9045-700FC1E9D555}" dt="2022-11-09T00:00:16.883" v="338" actId="20577"/>
        <pc:sldMkLst>
          <pc:docMk/>
          <pc:sldMk cId="2045315049" sldId="278"/>
        </pc:sldMkLst>
        <pc:spChg chg="mod ord">
          <ac:chgData name="Samuel Yohannes" userId="S::syohanne@syr.edu::67f92fff-dff7-4d59-b4a5-0f03590c4560" providerId="AD" clId="Web-{F68FD634-6F67-1579-9045-700FC1E9D555}" dt="2022-11-09T00:00:16.883" v="338" actId="20577"/>
          <ac:spMkLst>
            <pc:docMk/>
            <pc:sldMk cId="2045315049" sldId="278"/>
            <ac:spMk id="2" creationId="{1DDECBA1-4A5D-7656-B73F-D0B6BD3BE2C2}"/>
          </ac:spMkLst>
        </pc:spChg>
        <pc:spChg chg="add del mod">
          <ac:chgData name="Samuel Yohannes" userId="S::syohanne@syr.edu::67f92fff-dff7-4d59-b4a5-0f03590c4560" providerId="AD" clId="Web-{F68FD634-6F67-1579-9045-700FC1E9D555}" dt="2022-11-08T23:59:29.163" v="329"/>
          <ac:spMkLst>
            <pc:docMk/>
            <pc:sldMk cId="2045315049" sldId="278"/>
            <ac:spMk id="3" creationId="{C01BDA11-3F94-E41B-B002-7A0E7AD87AC4}"/>
          </ac:spMkLst>
        </pc:spChg>
        <pc:spChg chg="add del mod">
          <ac:chgData name="Samuel Yohannes" userId="S::syohanne@syr.edu::67f92fff-dff7-4d59-b4a5-0f03590c4560" providerId="AD" clId="Web-{F68FD634-6F67-1579-9045-700FC1E9D555}" dt="2022-11-08T23:57:09.576" v="310"/>
          <ac:spMkLst>
            <pc:docMk/>
            <pc:sldMk cId="2045315049" sldId="278"/>
            <ac:spMk id="6" creationId="{D99EC491-2E0E-A63B-7E64-63C1CC2272A4}"/>
          </ac:spMkLst>
        </pc:spChg>
        <pc:graphicFrameChg chg="add del mod modGraphic">
          <ac:chgData name="Samuel Yohannes" userId="S::syohanne@syr.edu::67f92fff-dff7-4d59-b4a5-0f03590c4560" providerId="AD" clId="Web-{F68FD634-6F67-1579-9045-700FC1E9D555}" dt="2022-11-08T23:59:15.674" v="326"/>
          <ac:graphicFrameMkLst>
            <pc:docMk/>
            <pc:sldMk cId="2045315049" sldId="278"/>
            <ac:graphicFrameMk id="5" creationId="{378B8D30-A685-98BC-0F89-4B420A6513CE}"/>
          </ac:graphicFrameMkLst>
        </pc:graphicFrameChg>
        <pc:picChg chg="mod ord">
          <ac:chgData name="Samuel Yohannes" userId="S::syohanne@syr.edu::67f92fff-dff7-4d59-b4a5-0f03590c4560" providerId="AD" clId="Web-{F68FD634-6F67-1579-9045-700FC1E9D555}" dt="2022-11-08T23:59:35.116" v="331" actId="1076"/>
          <ac:picMkLst>
            <pc:docMk/>
            <pc:sldMk cId="2045315049" sldId="278"/>
            <ac:picMk id="7" creationId="{58E67E20-E7C6-4B63-42C7-DDD06BBCE252}"/>
          </ac:picMkLst>
        </pc:picChg>
      </pc:sldChg>
      <pc:sldChg chg="modSp mod modClrScheme chgLayout">
        <pc:chgData name="Samuel Yohannes" userId="S::syohanne@syr.edu::67f92fff-dff7-4d59-b4a5-0f03590c4560" providerId="AD" clId="Web-{F68FD634-6F67-1579-9045-700FC1E9D555}" dt="2022-11-08T22:49:11.269" v="1"/>
        <pc:sldMkLst>
          <pc:docMk/>
          <pc:sldMk cId="2731026226" sldId="279"/>
        </pc:sldMkLst>
        <pc:spChg chg="mod ord">
          <ac:chgData name="Samuel Yohannes" userId="S::syohanne@syr.edu::67f92fff-dff7-4d59-b4a5-0f03590c4560" providerId="AD" clId="Web-{F68FD634-6F67-1579-9045-700FC1E9D555}" dt="2022-11-08T22:49:11.269" v="1"/>
          <ac:spMkLst>
            <pc:docMk/>
            <pc:sldMk cId="2731026226" sldId="279"/>
            <ac:spMk id="2" creationId="{3462C452-557C-F895-3FD0-D7572BED13D7}"/>
          </ac:spMkLst>
        </pc:spChg>
      </pc:sldChg>
      <pc:sldMasterChg chg="del delSldLayout">
        <pc:chgData name="Samuel Yohannes" userId="S::syohanne@syr.edu::67f92fff-dff7-4d59-b4a5-0f03590c4560" providerId="AD" clId="Web-{F68FD634-6F67-1579-9045-700FC1E9D555}" dt="2022-11-08T22:49:11.269" v="1"/>
        <pc:sldMasterMkLst>
          <pc:docMk/>
          <pc:sldMasterMk cId="4006320637" sldId="2147483696"/>
        </pc:sldMasterMkLst>
        <pc:sldLayoutChg chg="del">
          <pc:chgData name="Samuel Yohannes" userId="S::syohanne@syr.edu::67f92fff-dff7-4d59-b4a5-0f03590c4560" providerId="AD" clId="Web-{F68FD634-6F67-1579-9045-700FC1E9D555}" dt="2022-11-08T22:49:11.269" v="1"/>
          <pc:sldLayoutMkLst>
            <pc:docMk/>
            <pc:sldMasterMk cId="4006320637" sldId="2147483696"/>
            <pc:sldLayoutMk cId="3698852874" sldId="2147483697"/>
          </pc:sldLayoutMkLst>
        </pc:sldLayoutChg>
        <pc:sldLayoutChg chg="del">
          <pc:chgData name="Samuel Yohannes" userId="S::syohanne@syr.edu::67f92fff-dff7-4d59-b4a5-0f03590c4560" providerId="AD" clId="Web-{F68FD634-6F67-1579-9045-700FC1E9D555}" dt="2022-11-08T22:49:11.269" v="1"/>
          <pc:sldLayoutMkLst>
            <pc:docMk/>
            <pc:sldMasterMk cId="4006320637" sldId="2147483696"/>
            <pc:sldLayoutMk cId="2569231650" sldId="2147483698"/>
          </pc:sldLayoutMkLst>
        </pc:sldLayoutChg>
        <pc:sldLayoutChg chg="del">
          <pc:chgData name="Samuel Yohannes" userId="S::syohanne@syr.edu::67f92fff-dff7-4d59-b4a5-0f03590c4560" providerId="AD" clId="Web-{F68FD634-6F67-1579-9045-700FC1E9D555}" dt="2022-11-08T22:49:11.269" v="1"/>
          <pc:sldLayoutMkLst>
            <pc:docMk/>
            <pc:sldMasterMk cId="4006320637" sldId="2147483696"/>
            <pc:sldLayoutMk cId="4060437809" sldId="2147483699"/>
          </pc:sldLayoutMkLst>
        </pc:sldLayoutChg>
        <pc:sldLayoutChg chg="del">
          <pc:chgData name="Samuel Yohannes" userId="S::syohanne@syr.edu::67f92fff-dff7-4d59-b4a5-0f03590c4560" providerId="AD" clId="Web-{F68FD634-6F67-1579-9045-700FC1E9D555}" dt="2022-11-08T22:49:11.269" v="1"/>
          <pc:sldLayoutMkLst>
            <pc:docMk/>
            <pc:sldMasterMk cId="4006320637" sldId="2147483696"/>
            <pc:sldLayoutMk cId="3206816388" sldId="2147483700"/>
          </pc:sldLayoutMkLst>
        </pc:sldLayoutChg>
        <pc:sldLayoutChg chg="del">
          <pc:chgData name="Samuel Yohannes" userId="S::syohanne@syr.edu::67f92fff-dff7-4d59-b4a5-0f03590c4560" providerId="AD" clId="Web-{F68FD634-6F67-1579-9045-700FC1E9D555}" dt="2022-11-08T22:49:11.269" v="1"/>
          <pc:sldLayoutMkLst>
            <pc:docMk/>
            <pc:sldMasterMk cId="4006320637" sldId="2147483696"/>
            <pc:sldLayoutMk cId="2089886795" sldId="2147483701"/>
          </pc:sldLayoutMkLst>
        </pc:sldLayoutChg>
        <pc:sldLayoutChg chg="del">
          <pc:chgData name="Samuel Yohannes" userId="S::syohanne@syr.edu::67f92fff-dff7-4d59-b4a5-0f03590c4560" providerId="AD" clId="Web-{F68FD634-6F67-1579-9045-700FC1E9D555}" dt="2022-11-08T22:49:11.269" v="1"/>
          <pc:sldLayoutMkLst>
            <pc:docMk/>
            <pc:sldMasterMk cId="4006320637" sldId="2147483696"/>
            <pc:sldLayoutMk cId="1269379298" sldId="2147483702"/>
          </pc:sldLayoutMkLst>
        </pc:sldLayoutChg>
        <pc:sldLayoutChg chg="del">
          <pc:chgData name="Samuel Yohannes" userId="S::syohanne@syr.edu::67f92fff-dff7-4d59-b4a5-0f03590c4560" providerId="AD" clId="Web-{F68FD634-6F67-1579-9045-700FC1E9D555}" dt="2022-11-08T22:49:11.269" v="1"/>
          <pc:sldLayoutMkLst>
            <pc:docMk/>
            <pc:sldMasterMk cId="4006320637" sldId="2147483696"/>
            <pc:sldLayoutMk cId="868611575" sldId="2147483703"/>
          </pc:sldLayoutMkLst>
        </pc:sldLayoutChg>
        <pc:sldLayoutChg chg="del">
          <pc:chgData name="Samuel Yohannes" userId="S::syohanne@syr.edu::67f92fff-dff7-4d59-b4a5-0f03590c4560" providerId="AD" clId="Web-{F68FD634-6F67-1579-9045-700FC1E9D555}" dt="2022-11-08T22:49:11.269" v="1"/>
          <pc:sldLayoutMkLst>
            <pc:docMk/>
            <pc:sldMasterMk cId="4006320637" sldId="2147483696"/>
            <pc:sldLayoutMk cId="1573162005" sldId="2147483704"/>
          </pc:sldLayoutMkLst>
        </pc:sldLayoutChg>
        <pc:sldLayoutChg chg="del">
          <pc:chgData name="Samuel Yohannes" userId="S::syohanne@syr.edu::67f92fff-dff7-4d59-b4a5-0f03590c4560" providerId="AD" clId="Web-{F68FD634-6F67-1579-9045-700FC1E9D555}" dt="2022-11-08T22:49:11.269" v="1"/>
          <pc:sldLayoutMkLst>
            <pc:docMk/>
            <pc:sldMasterMk cId="4006320637" sldId="2147483696"/>
            <pc:sldLayoutMk cId="3405603479" sldId="2147483705"/>
          </pc:sldLayoutMkLst>
        </pc:sldLayoutChg>
        <pc:sldLayoutChg chg="del">
          <pc:chgData name="Samuel Yohannes" userId="S::syohanne@syr.edu::67f92fff-dff7-4d59-b4a5-0f03590c4560" providerId="AD" clId="Web-{F68FD634-6F67-1579-9045-700FC1E9D555}" dt="2022-11-08T22:49:11.269" v="1"/>
          <pc:sldLayoutMkLst>
            <pc:docMk/>
            <pc:sldMasterMk cId="4006320637" sldId="2147483696"/>
            <pc:sldLayoutMk cId="196776870" sldId="2147483706"/>
          </pc:sldLayoutMkLst>
        </pc:sldLayoutChg>
        <pc:sldLayoutChg chg="del">
          <pc:chgData name="Samuel Yohannes" userId="S::syohanne@syr.edu::67f92fff-dff7-4d59-b4a5-0f03590c4560" providerId="AD" clId="Web-{F68FD634-6F67-1579-9045-700FC1E9D555}" dt="2022-11-08T22:49:11.269" v="1"/>
          <pc:sldLayoutMkLst>
            <pc:docMk/>
            <pc:sldMasterMk cId="4006320637" sldId="2147483696"/>
            <pc:sldLayoutMk cId="3091365266" sldId="2147483707"/>
          </pc:sldLayoutMkLst>
        </pc:sldLayoutChg>
      </pc:sldMasterChg>
      <pc:sldMasterChg chg="add addSldLayout modSldLayout">
        <pc:chgData name="Samuel Yohannes" userId="S::syohanne@syr.edu::67f92fff-dff7-4d59-b4a5-0f03590c4560" providerId="AD" clId="Web-{F68FD634-6F67-1579-9045-700FC1E9D555}" dt="2022-11-08T22:49:11.269" v="1"/>
        <pc:sldMasterMkLst>
          <pc:docMk/>
          <pc:sldMasterMk cId="146783170" sldId="2147483708"/>
        </pc:sldMasterMkLst>
        <pc:sldLayoutChg chg="add mod replId">
          <pc:chgData name="Samuel Yohannes" userId="S::syohanne@syr.edu::67f92fff-dff7-4d59-b4a5-0f03590c4560" providerId="AD" clId="Web-{F68FD634-6F67-1579-9045-700FC1E9D555}" dt="2022-11-08T22:49:11.269" v="1"/>
          <pc:sldLayoutMkLst>
            <pc:docMk/>
            <pc:sldMasterMk cId="146783170" sldId="2147483708"/>
            <pc:sldLayoutMk cId="175870799" sldId="2147483709"/>
          </pc:sldLayoutMkLst>
        </pc:sldLayoutChg>
        <pc:sldLayoutChg chg="add mod replId">
          <pc:chgData name="Samuel Yohannes" userId="S::syohanne@syr.edu::67f92fff-dff7-4d59-b4a5-0f03590c4560" providerId="AD" clId="Web-{F68FD634-6F67-1579-9045-700FC1E9D555}" dt="2022-11-08T22:49:11.269" v="1"/>
          <pc:sldLayoutMkLst>
            <pc:docMk/>
            <pc:sldMasterMk cId="146783170" sldId="2147483708"/>
            <pc:sldLayoutMk cId="689915416" sldId="2147483710"/>
          </pc:sldLayoutMkLst>
        </pc:sldLayoutChg>
        <pc:sldLayoutChg chg="add mod replId">
          <pc:chgData name="Samuel Yohannes" userId="S::syohanne@syr.edu::67f92fff-dff7-4d59-b4a5-0f03590c4560" providerId="AD" clId="Web-{F68FD634-6F67-1579-9045-700FC1E9D555}" dt="2022-11-08T22:49:11.269" v="1"/>
          <pc:sldLayoutMkLst>
            <pc:docMk/>
            <pc:sldMasterMk cId="146783170" sldId="2147483708"/>
            <pc:sldLayoutMk cId="1004936117" sldId="2147483711"/>
          </pc:sldLayoutMkLst>
        </pc:sldLayoutChg>
        <pc:sldLayoutChg chg="add mod replId">
          <pc:chgData name="Samuel Yohannes" userId="S::syohanne@syr.edu::67f92fff-dff7-4d59-b4a5-0f03590c4560" providerId="AD" clId="Web-{F68FD634-6F67-1579-9045-700FC1E9D555}" dt="2022-11-08T22:49:11.269" v="1"/>
          <pc:sldLayoutMkLst>
            <pc:docMk/>
            <pc:sldMasterMk cId="146783170" sldId="2147483708"/>
            <pc:sldLayoutMk cId="3384988550" sldId="2147483712"/>
          </pc:sldLayoutMkLst>
        </pc:sldLayoutChg>
        <pc:sldLayoutChg chg="add mod replId">
          <pc:chgData name="Samuel Yohannes" userId="S::syohanne@syr.edu::67f92fff-dff7-4d59-b4a5-0f03590c4560" providerId="AD" clId="Web-{F68FD634-6F67-1579-9045-700FC1E9D555}" dt="2022-11-08T22:49:11.269" v="1"/>
          <pc:sldLayoutMkLst>
            <pc:docMk/>
            <pc:sldMasterMk cId="146783170" sldId="2147483708"/>
            <pc:sldLayoutMk cId="1781604954" sldId="2147483713"/>
          </pc:sldLayoutMkLst>
        </pc:sldLayoutChg>
        <pc:sldLayoutChg chg="add mod replId">
          <pc:chgData name="Samuel Yohannes" userId="S::syohanne@syr.edu::67f92fff-dff7-4d59-b4a5-0f03590c4560" providerId="AD" clId="Web-{F68FD634-6F67-1579-9045-700FC1E9D555}" dt="2022-11-08T22:49:11.269" v="1"/>
          <pc:sldLayoutMkLst>
            <pc:docMk/>
            <pc:sldMasterMk cId="146783170" sldId="2147483708"/>
            <pc:sldLayoutMk cId="2345495422" sldId="2147483714"/>
          </pc:sldLayoutMkLst>
        </pc:sldLayoutChg>
        <pc:sldLayoutChg chg="add mod replId">
          <pc:chgData name="Samuel Yohannes" userId="S::syohanne@syr.edu::67f92fff-dff7-4d59-b4a5-0f03590c4560" providerId="AD" clId="Web-{F68FD634-6F67-1579-9045-700FC1E9D555}" dt="2022-11-08T22:49:11.269" v="1"/>
          <pc:sldLayoutMkLst>
            <pc:docMk/>
            <pc:sldMasterMk cId="146783170" sldId="2147483708"/>
            <pc:sldLayoutMk cId="2790357661" sldId="2147483715"/>
          </pc:sldLayoutMkLst>
        </pc:sldLayoutChg>
        <pc:sldLayoutChg chg="add mod replId">
          <pc:chgData name="Samuel Yohannes" userId="S::syohanne@syr.edu::67f92fff-dff7-4d59-b4a5-0f03590c4560" providerId="AD" clId="Web-{F68FD634-6F67-1579-9045-700FC1E9D555}" dt="2022-11-08T22:49:11.269" v="1"/>
          <pc:sldLayoutMkLst>
            <pc:docMk/>
            <pc:sldMasterMk cId="146783170" sldId="2147483708"/>
            <pc:sldLayoutMk cId="639211303" sldId="2147483716"/>
          </pc:sldLayoutMkLst>
        </pc:sldLayoutChg>
        <pc:sldLayoutChg chg="add mod replId">
          <pc:chgData name="Samuel Yohannes" userId="S::syohanne@syr.edu::67f92fff-dff7-4d59-b4a5-0f03590c4560" providerId="AD" clId="Web-{F68FD634-6F67-1579-9045-700FC1E9D555}" dt="2022-11-08T22:49:11.269" v="1"/>
          <pc:sldLayoutMkLst>
            <pc:docMk/>
            <pc:sldMasterMk cId="146783170" sldId="2147483708"/>
            <pc:sldLayoutMk cId="2535930029" sldId="2147483717"/>
          </pc:sldLayoutMkLst>
        </pc:sldLayoutChg>
        <pc:sldLayoutChg chg="add mod replId">
          <pc:chgData name="Samuel Yohannes" userId="S::syohanne@syr.edu::67f92fff-dff7-4d59-b4a5-0f03590c4560" providerId="AD" clId="Web-{F68FD634-6F67-1579-9045-700FC1E9D555}" dt="2022-11-08T22:49:11.269" v="1"/>
          <pc:sldLayoutMkLst>
            <pc:docMk/>
            <pc:sldMasterMk cId="146783170" sldId="2147483708"/>
            <pc:sldLayoutMk cId="2620523928" sldId="2147483718"/>
          </pc:sldLayoutMkLst>
        </pc:sldLayoutChg>
        <pc:sldLayoutChg chg="add mod replId">
          <pc:chgData name="Samuel Yohannes" userId="S::syohanne@syr.edu::67f92fff-dff7-4d59-b4a5-0f03590c4560" providerId="AD" clId="Web-{F68FD634-6F67-1579-9045-700FC1E9D555}" dt="2022-11-08T22:49:11.269" v="1"/>
          <pc:sldLayoutMkLst>
            <pc:docMk/>
            <pc:sldMasterMk cId="146783170" sldId="2147483708"/>
            <pc:sldLayoutMk cId="3902593857" sldId="2147483719"/>
          </pc:sldLayoutMkLst>
        </pc:sldLayoutChg>
      </pc:sldMasterChg>
    </pc:docChg>
  </pc:docChgLst>
  <pc:docChgLst>
    <pc:chgData name="Paul Strader" userId="S::pstrader@syr.edu::a3528588-5838-4f5e-8126-e4f07c50aaf9" providerId="AD" clId="Web-{750C9CB2-8A3D-9610-753E-FAE21F8EA252}"/>
    <pc:docChg chg="modSld">
      <pc:chgData name="Paul Strader" userId="S::pstrader@syr.edu::a3528588-5838-4f5e-8126-e4f07c50aaf9" providerId="AD" clId="Web-{750C9CB2-8A3D-9610-753E-FAE21F8EA252}" dt="2022-12-07T23:32:07.543" v="1" actId="1076"/>
      <pc:docMkLst>
        <pc:docMk/>
      </pc:docMkLst>
      <pc:sldChg chg="addSp modSp">
        <pc:chgData name="Paul Strader" userId="S::pstrader@syr.edu::a3528588-5838-4f5e-8126-e4f07c50aaf9" providerId="AD" clId="Web-{750C9CB2-8A3D-9610-753E-FAE21F8EA252}" dt="2022-12-07T23:32:07.543" v="1" actId="1076"/>
        <pc:sldMkLst>
          <pc:docMk/>
          <pc:sldMk cId="988713311" sldId="315"/>
        </pc:sldMkLst>
        <pc:picChg chg="add mod">
          <ac:chgData name="Paul Strader" userId="S::pstrader@syr.edu::a3528588-5838-4f5e-8126-e4f07c50aaf9" providerId="AD" clId="Web-{750C9CB2-8A3D-9610-753E-FAE21F8EA252}" dt="2022-12-07T23:32:07.543" v="1" actId="1076"/>
          <ac:picMkLst>
            <pc:docMk/>
            <pc:sldMk cId="988713311" sldId="315"/>
            <ac:picMk id="3" creationId="{BC17B234-05A5-28EF-A53F-AFD1E764C435}"/>
          </ac:picMkLst>
        </pc:picChg>
      </pc:sldChg>
    </pc:docChg>
  </pc:docChgLst>
  <pc:docChgLst>
    <pc:chgData name="Paul Strader" userId="a3528588-5838-4f5e-8126-e4f07c50aaf9" providerId="ADAL" clId="{2400ADEB-8F33-504B-AEB4-053855AB5252}"/>
    <pc:docChg chg="undo custSel modSld">
      <pc:chgData name="Paul Strader" userId="a3528588-5838-4f5e-8126-e4f07c50aaf9" providerId="ADAL" clId="{2400ADEB-8F33-504B-AEB4-053855AB5252}" dt="2022-12-07T23:32:57.163" v="2222" actId="1076"/>
      <pc:docMkLst>
        <pc:docMk/>
      </pc:docMkLst>
      <pc:sldChg chg="modSp mod modNotesTx">
        <pc:chgData name="Paul Strader" userId="a3528588-5838-4f5e-8126-e4f07c50aaf9" providerId="ADAL" clId="{2400ADEB-8F33-504B-AEB4-053855AB5252}" dt="2022-12-07T23:00:09.216" v="1372" actId="20577"/>
        <pc:sldMkLst>
          <pc:docMk/>
          <pc:sldMk cId="922646916" sldId="274"/>
        </pc:sldMkLst>
        <pc:spChg chg="mod">
          <ac:chgData name="Paul Strader" userId="a3528588-5838-4f5e-8126-e4f07c50aaf9" providerId="ADAL" clId="{2400ADEB-8F33-504B-AEB4-053855AB5252}" dt="2022-12-07T01:56:16.611" v="775" actId="14100"/>
          <ac:spMkLst>
            <pc:docMk/>
            <pc:sldMk cId="922646916" sldId="274"/>
            <ac:spMk id="2" creationId="{DC1655F4-9830-186F-84FF-DF5495623738}"/>
          </ac:spMkLst>
        </pc:spChg>
        <pc:spChg chg="mod">
          <ac:chgData name="Paul Strader" userId="a3528588-5838-4f5e-8126-e4f07c50aaf9" providerId="ADAL" clId="{2400ADEB-8F33-504B-AEB4-053855AB5252}" dt="2022-12-07T01:58:12.542" v="845" actId="20577"/>
          <ac:spMkLst>
            <pc:docMk/>
            <pc:sldMk cId="922646916" sldId="274"/>
            <ac:spMk id="3" creationId="{CA5E5DD1-50AE-0CD3-975D-C747B9AB7EDF}"/>
          </ac:spMkLst>
        </pc:spChg>
      </pc:sldChg>
      <pc:sldChg chg="modSp mod modNotesTx">
        <pc:chgData name="Paul Strader" userId="a3528588-5838-4f5e-8126-e4f07c50aaf9" providerId="ADAL" clId="{2400ADEB-8F33-504B-AEB4-053855AB5252}" dt="2022-12-07T23:02:54.709" v="1672" actId="20577"/>
        <pc:sldMkLst>
          <pc:docMk/>
          <pc:sldMk cId="650007648" sldId="275"/>
        </pc:sldMkLst>
        <pc:spChg chg="mod">
          <ac:chgData name="Paul Strader" userId="a3528588-5838-4f5e-8126-e4f07c50aaf9" providerId="ADAL" clId="{2400ADEB-8F33-504B-AEB4-053855AB5252}" dt="2022-12-07T01:58:43.043" v="890" actId="1076"/>
          <ac:spMkLst>
            <pc:docMk/>
            <pc:sldMk cId="650007648" sldId="275"/>
            <ac:spMk id="6" creationId="{78FEA9D7-CBFB-4E1F-2213-8DB0F12C53E6}"/>
          </ac:spMkLst>
        </pc:spChg>
        <pc:picChg chg="mod">
          <ac:chgData name="Paul Strader" userId="a3528588-5838-4f5e-8126-e4f07c50aaf9" providerId="ADAL" clId="{2400ADEB-8F33-504B-AEB4-053855AB5252}" dt="2022-12-07T01:58:24.419" v="848" actId="1076"/>
          <ac:picMkLst>
            <pc:docMk/>
            <pc:sldMk cId="650007648" sldId="275"/>
            <ac:picMk id="4" creationId="{96E135EA-D6B5-1543-B699-E6189BB833EC}"/>
          </ac:picMkLst>
        </pc:picChg>
      </pc:sldChg>
      <pc:sldChg chg="modSp mod">
        <pc:chgData name="Paul Strader" userId="a3528588-5838-4f5e-8126-e4f07c50aaf9" providerId="ADAL" clId="{2400ADEB-8F33-504B-AEB4-053855AB5252}" dt="2022-12-07T02:01:08.870" v="891" actId="20577"/>
        <pc:sldMkLst>
          <pc:docMk/>
          <pc:sldMk cId="2658992019" sldId="276"/>
        </pc:sldMkLst>
        <pc:spChg chg="mod">
          <ac:chgData name="Paul Strader" userId="a3528588-5838-4f5e-8126-e4f07c50aaf9" providerId="ADAL" clId="{2400ADEB-8F33-504B-AEB4-053855AB5252}" dt="2022-12-07T02:01:08.870" v="891" actId="20577"/>
          <ac:spMkLst>
            <pc:docMk/>
            <pc:sldMk cId="2658992019" sldId="276"/>
            <ac:spMk id="3" creationId="{C0CBEA69-B336-AE8C-9D4B-FABDF2BC6BAD}"/>
          </ac:spMkLst>
        </pc:spChg>
      </pc:sldChg>
      <pc:sldChg chg="addSp delSp modSp mod modNotesTx">
        <pc:chgData name="Paul Strader" userId="a3528588-5838-4f5e-8126-e4f07c50aaf9" providerId="ADAL" clId="{2400ADEB-8F33-504B-AEB4-053855AB5252}" dt="2022-12-07T23:02:04.042" v="1515" actId="20577"/>
        <pc:sldMkLst>
          <pc:docMk/>
          <pc:sldMk cId="1769313929" sldId="277"/>
        </pc:sldMkLst>
        <pc:spChg chg="add del mod">
          <ac:chgData name="Paul Strader" userId="a3528588-5838-4f5e-8126-e4f07c50aaf9" providerId="ADAL" clId="{2400ADEB-8F33-504B-AEB4-053855AB5252}" dt="2022-12-07T01:57:30.505" v="791" actId="767"/>
          <ac:spMkLst>
            <pc:docMk/>
            <pc:sldMk cId="1769313929" sldId="277"/>
            <ac:spMk id="2" creationId="{9C021450-2731-8D93-1E2D-8640DA3FAA9B}"/>
          </ac:spMkLst>
        </pc:spChg>
        <pc:spChg chg="mod">
          <ac:chgData name="Paul Strader" userId="a3528588-5838-4f5e-8126-e4f07c50aaf9" providerId="ADAL" clId="{2400ADEB-8F33-504B-AEB4-053855AB5252}" dt="2022-12-07T01:58:01.086" v="844" actId="20577"/>
          <ac:spMkLst>
            <pc:docMk/>
            <pc:sldMk cId="1769313929" sldId="277"/>
            <ac:spMk id="12" creationId="{82ECCBFE-EFBF-73DC-BE67-5A22E7A94267}"/>
          </ac:spMkLst>
        </pc:spChg>
        <pc:picChg chg="mod">
          <ac:chgData name="Paul Strader" userId="a3528588-5838-4f5e-8126-e4f07c50aaf9" providerId="ADAL" clId="{2400ADEB-8F33-504B-AEB4-053855AB5252}" dt="2022-12-07T01:57:48.996" v="802" actId="1076"/>
          <ac:picMkLst>
            <pc:docMk/>
            <pc:sldMk cId="1769313929" sldId="277"/>
            <ac:picMk id="6" creationId="{030354CA-0B86-12E6-EAAE-5FA91BE7D721}"/>
          </ac:picMkLst>
        </pc:picChg>
      </pc:sldChg>
      <pc:sldChg chg="modSp mod modNotesTx">
        <pc:chgData name="Paul Strader" userId="a3528588-5838-4f5e-8126-e4f07c50aaf9" providerId="ADAL" clId="{2400ADEB-8F33-504B-AEB4-053855AB5252}" dt="2022-12-07T23:05:04.081" v="2205" actId="20577"/>
        <pc:sldMkLst>
          <pc:docMk/>
          <pc:sldMk cId="2959625930" sldId="310"/>
        </pc:sldMkLst>
        <pc:spChg chg="mod">
          <ac:chgData name="Paul Strader" userId="a3528588-5838-4f5e-8126-e4f07c50aaf9" providerId="ADAL" clId="{2400ADEB-8F33-504B-AEB4-053855AB5252}" dt="2022-12-07T01:55:49.217" v="774" actId="20577"/>
          <ac:spMkLst>
            <pc:docMk/>
            <pc:sldMk cId="2959625930" sldId="310"/>
            <ac:spMk id="3" creationId="{C0CBEA69-B336-AE8C-9D4B-FABDF2BC6BAD}"/>
          </ac:spMkLst>
        </pc:spChg>
      </pc:sldChg>
      <pc:sldChg chg="modSp mod modNotesTx">
        <pc:chgData name="Paul Strader" userId="a3528588-5838-4f5e-8126-e4f07c50aaf9" providerId="ADAL" clId="{2400ADEB-8F33-504B-AEB4-053855AB5252}" dt="2022-12-07T23:05:11.676" v="2213" actId="20577"/>
        <pc:sldMkLst>
          <pc:docMk/>
          <pc:sldMk cId="392906271" sldId="311"/>
        </pc:sldMkLst>
        <pc:spChg chg="mod">
          <ac:chgData name="Paul Strader" userId="a3528588-5838-4f5e-8126-e4f07c50aaf9" providerId="ADAL" clId="{2400ADEB-8F33-504B-AEB4-053855AB5252}" dt="2022-12-07T01:51:26.863" v="174" actId="20577"/>
          <ac:spMkLst>
            <pc:docMk/>
            <pc:sldMk cId="392906271" sldId="311"/>
            <ac:spMk id="17" creationId="{3FBA97A6-6650-3DC1-FBA5-03BBC5FCE2AE}"/>
          </ac:spMkLst>
        </pc:spChg>
        <pc:picChg chg="mod modCrop">
          <ac:chgData name="Paul Strader" userId="a3528588-5838-4f5e-8126-e4f07c50aaf9" providerId="ADAL" clId="{2400ADEB-8F33-504B-AEB4-053855AB5252}" dt="2022-12-07T01:49:00.025" v="21" actId="14100"/>
          <ac:picMkLst>
            <pc:docMk/>
            <pc:sldMk cId="392906271" sldId="311"/>
            <ac:picMk id="10" creationId="{6DAF3D6C-FA9E-FD48-BA6F-03FE3DE99207}"/>
          </ac:picMkLst>
        </pc:picChg>
      </pc:sldChg>
      <pc:sldChg chg="modSp mod">
        <pc:chgData name="Paul Strader" userId="a3528588-5838-4f5e-8126-e4f07c50aaf9" providerId="ADAL" clId="{2400ADEB-8F33-504B-AEB4-053855AB5252}" dt="2022-12-07T01:51:30.913" v="175" actId="20577"/>
        <pc:sldMkLst>
          <pc:docMk/>
          <pc:sldMk cId="2478848117" sldId="312"/>
        </pc:sldMkLst>
        <pc:spChg chg="mod">
          <ac:chgData name="Paul Strader" userId="a3528588-5838-4f5e-8126-e4f07c50aaf9" providerId="ADAL" clId="{2400ADEB-8F33-504B-AEB4-053855AB5252}" dt="2022-12-07T01:51:30.913" v="175" actId="20577"/>
          <ac:spMkLst>
            <pc:docMk/>
            <pc:sldMk cId="2478848117" sldId="312"/>
            <ac:spMk id="8" creationId="{271F2497-D9E7-4E13-7D3E-C12EBF28A55E}"/>
          </ac:spMkLst>
        </pc:spChg>
        <pc:picChg chg="mod">
          <ac:chgData name="Paul Strader" userId="a3528588-5838-4f5e-8126-e4f07c50aaf9" providerId="ADAL" clId="{2400ADEB-8F33-504B-AEB4-053855AB5252}" dt="2022-12-07T01:49:15.360" v="24" actId="1076"/>
          <ac:picMkLst>
            <pc:docMk/>
            <pc:sldMk cId="2478848117" sldId="312"/>
            <ac:picMk id="6" creationId="{278EB271-052B-FF58-6943-0D3E3A748DD2}"/>
          </ac:picMkLst>
        </pc:picChg>
      </pc:sldChg>
      <pc:sldChg chg="modSp mod">
        <pc:chgData name="Paul Strader" userId="a3528588-5838-4f5e-8126-e4f07c50aaf9" providerId="ADAL" clId="{2400ADEB-8F33-504B-AEB4-053855AB5252}" dt="2022-12-07T01:49:33.550" v="27" actId="1076"/>
        <pc:sldMkLst>
          <pc:docMk/>
          <pc:sldMk cId="2372728351" sldId="313"/>
        </pc:sldMkLst>
        <pc:picChg chg="mod">
          <ac:chgData name="Paul Strader" userId="a3528588-5838-4f5e-8126-e4f07c50aaf9" providerId="ADAL" clId="{2400ADEB-8F33-504B-AEB4-053855AB5252}" dt="2022-12-07T01:49:33.550" v="27" actId="1076"/>
          <ac:picMkLst>
            <pc:docMk/>
            <pc:sldMk cId="2372728351" sldId="313"/>
            <ac:picMk id="7" creationId="{8BB76EE2-820E-E669-3542-8B5026F1F12A}"/>
          </ac:picMkLst>
        </pc:picChg>
      </pc:sldChg>
      <pc:sldChg chg="modSp mod">
        <pc:chgData name="Paul Strader" userId="a3528588-5838-4f5e-8126-e4f07c50aaf9" providerId="ADAL" clId="{2400ADEB-8F33-504B-AEB4-053855AB5252}" dt="2022-12-07T01:51:36.898" v="176" actId="20577"/>
        <pc:sldMkLst>
          <pc:docMk/>
          <pc:sldMk cId="3269190496" sldId="314"/>
        </pc:sldMkLst>
        <pc:spChg chg="mod">
          <ac:chgData name="Paul Strader" userId="a3528588-5838-4f5e-8126-e4f07c50aaf9" providerId="ADAL" clId="{2400ADEB-8F33-504B-AEB4-053855AB5252}" dt="2022-12-07T01:51:36.898" v="176" actId="20577"/>
          <ac:spMkLst>
            <pc:docMk/>
            <pc:sldMk cId="3269190496" sldId="314"/>
            <ac:spMk id="9" creationId="{6E9FFA39-6E5B-7AD4-A991-9BA0568AA4F0}"/>
          </ac:spMkLst>
        </pc:spChg>
        <pc:picChg chg="mod">
          <ac:chgData name="Paul Strader" userId="a3528588-5838-4f5e-8126-e4f07c50aaf9" providerId="ADAL" clId="{2400ADEB-8F33-504B-AEB4-053855AB5252}" dt="2022-12-07T01:49:49.133" v="33" actId="1076"/>
          <ac:picMkLst>
            <pc:docMk/>
            <pc:sldMk cId="3269190496" sldId="314"/>
            <ac:picMk id="6" creationId="{CC3CE83C-C9BF-E865-D254-15410B43BD72}"/>
          </ac:picMkLst>
        </pc:picChg>
      </pc:sldChg>
      <pc:sldChg chg="modSp mod">
        <pc:chgData name="Paul Strader" userId="a3528588-5838-4f5e-8126-e4f07c50aaf9" providerId="ADAL" clId="{2400ADEB-8F33-504B-AEB4-053855AB5252}" dt="2022-12-07T23:32:57.163" v="2222" actId="1076"/>
        <pc:sldMkLst>
          <pc:docMk/>
          <pc:sldMk cId="988713311" sldId="315"/>
        </pc:sldMkLst>
        <pc:spChg chg="mod">
          <ac:chgData name="Paul Strader" userId="a3528588-5838-4f5e-8126-e4f07c50aaf9" providerId="ADAL" clId="{2400ADEB-8F33-504B-AEB4-053855AB5252}" dt="2022-12-07T23:32:39.429" v="2217" actId="14100"/>
          <ac:spMkLst>
            <pc:docMk/>
            <pc:sldMk cId="988713311" sldId="315"/>
            <ac:spMk id="4" creationId="{86FB5E41-5BC6-0F83-380C-020EE75398A2}"/>
          </ac:spMkLst>
        </pc:spChg>
        <pc:spChg chg="mod">
          <ac:chgData name="Paul Strader" userId="a3528588-5838-4f5e-8126-e4f07c50aaf9" providerId="ADAL" clId="{2400ADEB-8F33-504B-AEB4-053855AB5252}" dt="2022-12-07T23:32:43.234" v="2218" actId="14100"/>
          <ac:spMkLst>
            <pc:docMk/>
            <pc:sldMk cId="988713311" sldId="315"/>
            <ac:spMk id="6" creationId="{CD1D9F14-D0D5-719A-EAEA-1576B86565EA}"/>
          </ac:spMkLst>
        </pc:spChg>
        <pc:picChg chg="mod">
          <ac:chgData name="Paul Strader" userId="a3528588-5838-4f5e-8126-e4f07c50aaf9" providerId="ADAL" clId="{2400ADEB-8F33-504B-AEB4-053855AB5252}" dt="2022-12-07T23:32:57.163" v="2222" actId="1076"/>
          <ac:picMkLst>
            <pc:docMk/>
            <pc:sldMk cId="988713311" sldId="315"/>
            <ac:picMk id="3" creationId="{BC17B234-05A5-28EF-A53F-AFD1E764C435}"/>
          </ac:picMkLst>
        </pc:picChg>
      </pc:sldChg>
    </pc:docChg>
  </pc:docChgLst>
  <pc:docChgLst>
    <pc:chgData name="Paul Robert Phillips" userId="S::prphilli@syr.edu::96dd4ef4-4c6e-48c2-9b5b-6ca1ad45d256" providerId="AD" clId="Web-{04D98E7F-4828-7796-2C50-89E2DD354F23}"/>
    <pc:docChg chg="addSld delSld modSld sldOrd addMainMaster delMainMaster modMainMaster">
      <pc:chgData name="Paul Robert Phillips" userId="S::prphilli@syr.edu::96dd4ef4-4c6e-48c2-9b5b-6ca1ad45d256" providerId="AD" clId="Web-{04D98E7F-4828-7796-2C50-89E2DD354F23}" dt="2022-11-07T01:47:32.525" v="136" actId="20577"/>
      <pc:docMkLst>
        <pc:docMk/>
      </pc:docMkLst>
      <pc:sldChg chg="addSp delSp modSp del mod setBg modClrScheme delDesignElem chgLayout">
        <pc:chgData name="Paul Robert Phillips" userId="S::prphilli@syr.edu::96dd4ef4-4c6e-48c2-9b5b-6ca1ad45d256" providerId="AD" clId="Web-{04D98E7F-4828-7796-2C50-89E2DD354F23}" dt="2022-11-06T23:14:28.256" v="45"/>
        <pc:sldMkLst>
          <pc:docMk/>
          <pc:sldMk cId="109857222" sldId="256"/>
        </pc:sldMkLst>
        <pc:spChg chg="mod ord">
          <ac:chgData name="Paul Robert Phillips" userId="S::prphilli@syr.edu::96dd4ef4-4c6e-48c2-9b5b-6ca1ad45d256" providerId="AD" clId="Web-{04D98E7F-4828-7796-2C50-89E2DD354F23}" dt="2022-11-06T23:13:18.770" v="10"/>
          <ac:spMkLst>
            <pc:docMk/>
            <pc:sldMk cId="109857222" sldId="256"/>
            <ac:spMk id="2" creationId="{00000000-0000-0000-0000-000000000000}"/>
          </ac:spMkLst>
        </pc:spChg>
        <pc:spChg chg="mod ord">
          <ac:chgData name="Paul Robert Phillips" userId="S::prphilli@syr.edu::96dd4ef4-4c6e-48c2-9b5b-6ca1ad45d256" providerId="AD" clId="Web-{04D98E7F-4828-7796-2C50-89E2DD354F23}" dt="2022-11-06T23:13:18.770" v="10"/>
          <ac:spMkLst>
            <pc:docMk/>
            <pc:sldMk cId="109857222" sldId="256"/>
            <ac:spMk id="3" creationId="{00000000-0000-0000-0000-000000000000}"/>
          </ac:spMkLst>
        </pc:spChg>
        <pc:spChg chg="add del">
          <ac:chgData name="Paul Robert Phillips" userId="S::prphilli@syr.edu::96dd4ef4-4c6e-48c2-9b5b-6ca1ad45d256" providerId="AD" clId="Web-{04D98E7F-4828-7796-2C50-89E2DD354F23}" dt="2022-11-06T23:12:26.597" v="6"/>
          <ac:spMkLst>
            <pc:docMk/>
            <pc:sldMk cId="109857222" sldId="256"/>
            <ac:spMk id="8" creationId="{DFF2AC85-FAA0-4844-813F-83C04D7382E2}"/>
          </ac:spMkLst>
        </pc:spChg>
        <pc:spChg chg="add del">
          <ac:chgData name="Paul Robert Phillips" userId="S::prphilli@syr.edu::96dd4ef4-4c6e-48c2-9b5b-6ca1ad45d256" providerId="AD" clId="Web-{04D98E7F-4828-7796-2C50-89E2DD354F23}" dt="2022-11-06T23:12:26.597" v="6"/>
          <ac:spMkLst>
            <pc:docMk/>
            <pc:sldMk cId="109857222" sldId="256"/>
            <ac:spMk id="10" creationId="{89CC0F1E-BAA2-47B1-8F83-7ECB9FD9E009}"/>
          </ac:spMkLst>
        </pc:spChg>
      </pc:sldChg>
      <pc:sldChg chg="addSp delSp modSp del mod modClrScheme delDesignElem chgLayout">
        <pc:chgData name="Paul Robert Phillips" userId="S::prphilli@syr.edu::96dd4ef4-4c6e-48c2-9b5b-6ca1ad45d256" providerId="AD" clId="Web-{04D98E7F-4828-7796-2C50-89E2DD354F23}" dt="2022-11-06T23:14:34.788" v="48"/>
        <pc:sldMkLst>
          <pc:docMk/>
          <pc:sldMk cId="2690711059" sldId="257"/>
        </pc:sldMkLst>
        <pc:spChg chg="mod ord">
          <ac:chgData name="Paul Robert Phillips" userId="S::prphilli@syr.edu::96dd4ef4-4c6e-48c2-9b5b-6ca1ad45d256" providerId="AD" clId="Web-{04D98E7F-4828-7796-2C50-89E2DD354F23}" dt="2022-11-06T23:13:18.770" v="10"/>
          <ac:spMkLst>
            <pc:docMk/>
            <pc:sldMk cId="2690711059" sldId="257"/>
            <ac:spMk id="2" creationId="{0EBA7DBF-5674-A2CB-CC81-666B6B0F3020}"/>
          </ac:spMkLst>
        </pc:spChg>
        <pc:spChg chg="mod ord">
          <ac:chgData name="Paul Robert Phillips" userId="S::prphilli@syr.edu::96dd4ef4-4c6e-48c2-9b5b-6ca1ad45d256" providerId="AD" clId="Web-{04D98E7F-4828-7796-2C50-89E2DD354F23}" dt="2022-11-06T23:13:18.770" v="10"/>
          <ac:spMkLst>
            <pc:docMk/>
            <pc:sldMk cId="2690711059" sldId="257"/>
            <ac:spMk id="3" creationId="{33C65B94-3F8B-B640-B4C5-62C30FB9352B}"/>
          </ac:spMkLst>
        </pc:spChg>
        <pc:spChg chg="add del">
          <ac:chgData name="Paul Robert Phillips" userId="S::prphilli@syr.edu::96dd4ef4-4c6e-48c2-9b5b-6ca1ad45d256" providerId="AD" clId="Web-{04D98E7F-4828-7796-2C50-89E2DD354F23}" dt="2022-11-06T23:12:26.597" v="6"/>
          <ac:spMkLst>
            <pc:docMk/>
            <pc:sldMk cId="2690711059" sldId="257"/>
            <ac:spMk id="8" creationId="{DFF2AC85-FAA0-4844-813F-83C04D7382E2}"/>
          </ac:spMkLst>
        </pc:spChg>
        <pc:spChg chg="add del">
          <ac:chgData name="Paul Robert Phillips" userId="S::prphilli@syr.edu::96dd4ef4-4c6e-48c2-9b5b-6ca1ad45d256" providerId="AD" clId="Web-{04D98E7F-4828-7796-2C50-89E2DD354F23}" dt="2022-11-06T23:12:26.597" v="6"/>
          <ac:spMkLst>
            <pc:docMk/>
            <pc:sldMk cId="2690711059" sldId="257"/>
            <ac:spMk id="10" creationId="{89CC0F1E-BAA2-47B1-8F83-7ECB9FD9E009}"/>
          </ac:spMkLst>
        </pc:spChg>
      </pc:sldChg>
      <pc:sldChg chg="addSp delSp modSp del mod modClrScheme delDesignElem chgLayout">
        <pc:chgData name="Paul Robert Phillips" userId="S::prphilli@syr.edu::96dd4ef4-4c6e-48c2-9b5b-6ca1ad45d256" providerId="AD" clId="Web-{04D98E7F-4828-7796-2C50-89E2DD354F23}" dt="2022-11-06T23:14:35.444" v="49"/>
        <pc:sldMkLst>
          <pc:docMk/>
          <pc:sldMk cId="1308684824" sldId="258"/>
        </pc:sldMkLst>
        <pc:spChg chg="mod ord">
          <ac:chgData name="Paul Robert Phillips" userId="S::prphilli@syr.edu::96dd4ef4-4c6e-48c2-9b5b-6ca1ad45d256" providerId="AD" clId="Web-{04D98E7F-4828-7796-2C50-89E2DD354F23}" dt="2022-11-06T23:13:18.770" v="10"/>
          <ac:spMkLst>
            <pc:docMk/>
            <pc:sldMk cId="1308684824" sldId="258"/>
            <ac:spMk id="2" creationId="{E24FC9EF-181A-4DE2-AF27-F0DA77B8815B}"/>
          </ac:spMkLst>
        </pc:spChg>
        <pc:spChg chg="mod ord">
          <ac:chgData name="Paul Robert Phillips" userId="S::prphilli@syr.edu::96dd4ef4-4c6e-48c2-9b5b-6ca1ad45d256" providerId="AD" clId="Web-{04D98E7F-4828-7796-2C50-89E2DD354F23}" dt="2022-11-06T23:13:18.770" v="10"/>
          <ac:spMkLst>
            <pc:docMk/>
            <pc:sldMk cId="1308684824" sldId="258"/>
            <ac:spMk id="3" creationId="{1B42D5F2-66F6-471F-58B6-EAA927CAEC45}"/>
          </ac:spMkLst>
        </pc:spChg>
        <pc:spChg chg="add del">
          <ac:chgData name="Paul Robert Phillips" userId="S::prphilli@syr.edu::96dd4ef4-4c6e-48c2-9b5b-6ca1ad45d256" providerId="AD" clId="Web-{04D98E7F-4828-7796-2C50-89E2DD354F23}" dt="2022-11-06T23:12:26.597" v="6"/>
          <ac:spMkLst>
            <pc:docMk/>
            <pc:sldMk cId="1308684824" sldId="258"/>
            <ac:spMk id="8" creationId="{AD21898E-86C0-4C8A-A76C-DF33E844C87A}"/>
          </ac:spMkLst>
        </pc:spChg>
        <pc:spChg chg="add del">
          <ac:chgData name="Paul Robert Phillips" userId="S::prphilli@syr.edu::96dd4ef4-4c6e-48c2-9b5b-6ca1ad45d256" providerId="AD" clId="Web-{04D98E7F-4828-7796-2C50-89E2DD354F23}" dt="2022-11-06T23:12:26.597" v="6"/>
          <ac:spMkLst>
            <pc:docMk/>
            <pc:sldMk cId="1308684824" sldId="258"/>
            <ac:spMk id="10" creationId="{5C8F04BD-D093-45D0-B54C-50FDB308B4EE}"/>
          </ac:spMkLst>
        </pc:spChg>
      </pc:sldChg>
      <pc:sldChg chg="addSp delSp modSp del mod modClrScheme delDesignElem chgLayout">
        <pc:chgData name="Paul Robert Phillips" userId="S::prphilli@syr.edu::96dd4ef4-4c6e-48c2-9b5b-6ca1ad45d256" providerId="AD" clId="Web-{04D98E7F-4828-7796-2C50-89E2DD354F23}" dt="2022-11-06T23:14:33.069" v="47"/>
        <pc:sldMkLst>
          <pc:docMk/>
          <pc:sldMk cId="3662059394" sldId="259"/>
        </pc:sldMkLst>
        <pc:spChg chg="mod ord">
          <ac:chgData name="Paul Robert Phillips" userId="S::prphilli@syr.edu::96dd4ef4-4c6e-48c2-9b5b-6ca1ad45d256" providerId="AD" clId="Web-{04D98E7F-4828-7796-2C50-89E2DD354F23}" dt="2022-11-06T23:13:18.770" v="10"/>
          <ac:spMkLst>
            <pc:docMk/>
            <pc:sldMk cId="3662059394" sldId="259"/>
            <ac:spMk id="2" creationId="{05621296-700D-78F8-003B-8853C8F8E1C0}"/>
          </ac:spMkLst>
        </pc:spChg>
        <pc:spChg chg="mod ord">
          <ac:chgData name="Paul Robert Phillips" userId="S::prphilli@syr.edu::96dd4ef4-4c6e-48c2-9b5b-6ca1ad45d256" providerId="AD" clId="Web-{04D98E7F-4828-7796-2C50-89E2DD354F23}" dt="2022-11-06T23:13:18.770" v="10"/>
          <ac:spMkLst>
            <pc:docMk/>
            <pc:sldMk cId="3662059394" sldId="259"/>
            <ac:spMk id="3" creationId="{47B267F9-B9B2-95AC-29B9-1A83A5A5C83D}"/>
          </ac:spMkLst>
        </pc:spChg>
        <pc:spChg chg="add del">
          <ac:chgData name="Paul Robert Phillips" userId="S::prphilli@syr.edu::96dd4ef4-4c6e-48c2-9b5b-6ca1ad45d256" providerId="AD" clId="Web-{04D98E7F-4828-7796-2C50-89E2DD354F23}" dt="2022-11-06T23:12:26.597" v="6"/>
          <ac:spMkLst>
            <pc:docMk/>
            <pc:sldMk cId="3662059394" sldId="259"/>
            <ac:spMk id="8" creationId="{DFF2AC85-FAA0-4844-813F-83C04D7382E2}"/>
          </ac:spMkLst>
        </pc:spChg>
        <pc:spChg chg="add del">
          <ac:chgData name="Paul Robert Phillips" userId="S::prphilli@syr.edu::96dd4ef4-4c6e-48c2-9b5b-6ca1ad45d256" providerId="AD" clId="Web-{04D98E7F-4828-7796-2C50-89E2DD354F23}" dt="2022-11-06T23:12:26.597" v="6"/>
          <ac:spMkLst>
            <pc:docMk/>
            <pc:sldMk cId="3662059394" sldId="259"/>
            <ac:spMk id="10" creationId="{89CC0F1E-BAA2-47B1-8F83-7ECB9FD9E009}"/>
          </ac:spMkLst>
        </pc:spChg>
      </pc:sldChg>
      <pc:sldChg chg="addSp delSp modSp del mod setBg modClrScheme setClrOvrMap delDesignElem chgLayout">
        <pc:chgData name="Paul Robert Phillips" userId="S::prphilli@syr.edu::96dd4ef4-4c6e-48c2-9b5b-6ca1ad45d256" providerId="AD" clId="Web-{04D98E7F-4828-7796-2C50-89E2DD354F23}" dt="2022-11-06T23:14:37.866" v="50"/>
        <pc:sldMkLst>
          <pc:docMk/>
          <pc:sldMk cId="3826477841" sldId="260"/>
        </pc:sldMkLst>
        <pc:spChg chg="mod ord">
          <ac:chgData name="Paul Robert Phillips" userId="S::prphilli@syr.edu::96dd4ef4-4c6e-48c2-9b5b-6ca1ad45d256" providerId="AD" clId="Web-{04D98E7F-4828-7796-2C50-89E2DD354F23}" dt="2022-11-06T23:13:18.770" v="10"/>
          <ac:spMkLst>
            <pc:docMk/>
            <pc:sldMk cId="3826477841" sldId="260"/>
            <ac:spMk id="2" creationId="{ED5EFECF-FB07-8447-B8A0-6831ADD14B0D}"/>
          </ac:spMkLst>
        </pc:spChg>
        <pc:spChg chg="mod ord">
          <ac:chgData name="Paul Robert Phillips" userId="S::prphilli@syr.edu::96dd4ef4-4c6e-48c2-9b5b-6ca1ad45d256" providerId="AD" clId="Web-{04D98E7F-4828-7796-2C50-89E2DD354F23}" dt="2022-11-06T23:13:18.770" v="10"/>
          <ac:spMkLst>
            <pc:docMk/>
            <pc:sldMk cId="3826477841" sldId="260"/>
            <ac:spMk id="3" creationId="{D7A005EC-6257-8051-8C0B-D0A05D66DF7E}"/>
          </ac:spMkLst>
        </pc:spChg>
        <pc:spChg chg="add del">
          <ac:chgData name="Paul Robert Phillips" userId="S::prphilli@syr.edu::96dd4ef4-4c6e-48c2-9b5b-6ca1ad45d256" providerId="AD" clId="Web-{04D98E7F-4828-7796-2C50-89E2DD354F23}" dt="2022-11-06T23:11:55.471" v="3"/>
          <ac:spMkLst>
            <pc:docMk/>
            <pc:sldMk cId="3826477841" sldId="260"/>
            <ac:spMk id="8" creationId="{DFF2AC85-FAA0-4844-813F-83C04D7382E2}"/>
          </ac:spMkLst>
        </pc:spChg>
        <pc:spChg chg="add del">
          <ac:chgData name="Paul Robert Phillips" userId="S::prphilli@syr.edu::96dd4ef4-4c6e-48c2-9b5b-6ca1ad45d256" providerId="AD" clId="Web-{04D98E7F-4828-7796-2C50-89E2DD354F23}" dt="2022-11-06T23:11:55.471" v="3"/>
          <ac:spMkLst>
            <pc:docMk/>
            <pc:sldMk cId="3826477841" sldId="260"/>
            <ac:spMk id="10" creationId="{89CC0F1E-BAA2-47B1-8F83-7ECB9FD9E009}"/>
          </ac:spMkLst>
        </pc:spChg>
        <pc:spChg chg="add del">
          <ac:chgData name="Paul Robert Phillips" userId="S::prphilli@syr.edu::96dd4ef4-4c6e-48c2-9b5b-6ca1ad45d256" providerId="AD" clId="Web-{04D98E7F-4828-7796-2C50-89E2DD354F23}" dt="2022-11-06T23:12:26.597" v="6"/>
          <ac:spMkLst>
            <pc:docMk/>
            <pc:sldMk cId="3826477841" sldId="260"/>
            <ac:spMk id="15" creationId="{AC17DE74-01C9-4859-B65A-85CF999E8580}"/>
          </ac:spMkLst>
        </pc:spChg>
        <pc:spChg chg="add del">
          <ac:chgData name="Paul Robert Phillips" userId="S::prphilli@syr.edu::96dd4ef4-4c6e-48c2-9b5b-6ca1ad45d256" providerId="AD" clId="Web-{04D98E7F-4828-7796-2C50-89E2DD354F23}" dt="2022-11-06T23:12:26.597" v="6"/>
          <ac:spMkLst>
            <pc:docMk/>
            <pc:sldMk cId="3826477841" sldId="260"/>
            <ac:spMk id="17" creationId="{068C0432-0E90-4CC1-8CD3-D44A90DF07EF}"/>
          </ac:spMkLst>
        </pc:spChg>
      </pc:sldChg>
      <pc:sldChg chg="addSp delSp modSp del mod setBg modClrScheme delDesignElem chgLayout">
        <pc:chgData name="Paul Robert Phillips" userId="S::prphilli@syr.edu::96dd4ef4-4c6e-48c2-9b5b-6ca1ad45d256" providerId="AD" clId="Web-{04D98E7F-4828-7796-2C50-89E2DD354F23}" dt="2022-11-06T23:15:33.805" v="107"/>
        <pc:sldMkLst>
          <pc:docMk/>
          <pc:sldMk cId="2434229265" sldId="261"/>
        </pc:sldMkLst>
        <pc:spChg chg="mod ord">
          <ac:chgData name="Paul Robert Phillips" userId="S::prphilli@syr.edu::96dd4ef4-4c6e-48c2-9b5b-6ca1ad45d256" providerId="AD" clId="Web-{04D98E7F-4828-7796-2C50-89E2DD354F23}" dt="2022-11-06T23:13:18.770" v="10"/>
          <ac:spMkLst>
            <pc:docMk/>
            <pc:sldMk cId="2434229265" sldId="261"/>
            <ac:spMk id="2" creationId="{A75B66CC-DF04-6481-8BBC-20AC22552141}"/>
          </ac:spMkLst>
        </pc:spChg>
        <pc:spChg chg="mod ord">
          <ac:chgData name="Paul Robert Phillips" userId="S::prphilli@syr.edu::96dd4ef4-4c6e-48c2-9b5b-6ca1ad45d256" providerId="AD" clId="Web-{04D98E7F-4828-7796-2C50-89E2DD354F23}" dt="2022-11-06T23:13:18.770" v="10"/>
          <ac:spMkLst>
            <pc:docMk/>
            <pc:sldMk cId="2434229265" sldId="261"/>
            <ac:spMk id="3" creationId="{7E8F72C1-8254-94EB-DC1B-54EE7E25A532}"/>
          </ac:spMkLst>
        </pc:spChg>
        <pc:spChg chg="add del">
          <ac:chgData name="Paul Robert Phillips" userId="S::prphilli@syr.edu::96dd4ef4-4c6e-48c2-9b5b-6ca1ad45d256" providerId="AD" clId="Web-{04D98E7F-4828-7796-2C50-89E2DD354F23}" dt="2022-11-06T23:12:26.597" v="6"/>
          <ac:spMkLst>
            <pc:docMk/>
            <pc:sldMk cId="2434229265" sldId="261"/>
            <ac:spMk id="5" creationId="{2B566528-1B12-4246-9431-5C2D7D081168}"/>
          </ac:spMkLst>
        </pc:spChg>
        <pc:spChg chg="add del">
          <ac:chgData name="Paul Robert Phillips" userId="S::prphilli@syr.edu::96dd4ef4-4c6e-48c2-9b5b-6ca1ad45d256" providerId="AD" clId="Web-{04D98E7F-4828-7796-2C50-89E2DD354F23}" dt="2022-11-06T23:12:26.597" v="6"/>
          <ac:spMkLst>
            <pc:docMk/>
            <pc:sldMk cId="2434229265" sldId="261"/>
            <ac:spMk id="6" creationId="{2E80C965-DB6D-4F81-9E9E-B027384D0BD6}"/>
          </ac:spMkLst>
        </pc:spChg>
        <pc:spChg chg="add del">
          <ac:chgData name="Paul Robert Phillips" userId="S::prphilli@syr.edu::96dd4ef4-4c6e-48c2-9b5b-6ca1ad45d256" providerId="AD" clId="Web-{04D98E7F-4828-7796-2C50-89E2DD354F23}" dt="2022-11-06T23:12:26.597" v="6"/>
          <ac:spMkLst>
            <pc:docMk/>
            <pc:sldMk cId="2434229265" sldId="261"/>
            <ac:spMk id="12" creationId="{A580F890-B085-4E95-96AA-55AEBEC5CE6E}"/>
          </ac:spMkLst>
        </pc:spChg>
        <pc:spChg chg="add del">
          <ac:chgData name="Paul Robert Phillips" userId="S::prphilli@syr.edu::96dd4ef4-4c6e-48c2-9b5b-6ca1ad45d256" providerId="AD" clId="Web-{04D98E7F-4828-7796-2C50-89E2DD354F23}" dt="2022-11-06T23:12:26.597" v="6"/>
          <ac:spMkLst>
            <pc:docMk/>
            <pc:sldMk cId="2434229265" sldId="261"/>
            <ac:spMk id="14" creationId="{D3F51FEB-38FB-4F6C-9F7B-2F2AFAB65463}"/>
          </ac:spMkLst>
        </pc:spChg>
        <pc:spChg chg="add del">
          <ac:chgData name="Paul Robert Phillips" userId="S::prphilli@syr.edu::96dd4ef4-4c6e-48c2-9b5b-6ca1ad45d256" providerId="AD" clId="Web-{04D98E7F-4828-7796-2C50-89E2DD354F23}" dt="2022-11-06T23:12:26.597" v="6"/>
          <ac:spMkLst>
            <pc:docMk/>
            <pc:sldMk cId="2434229265" sldId="261"/>
            <ac:spMk id="16" creationId="{1E547BA6-BAE0-43BB-A7CA-60F69CE252F0}"/>
          </ac:spMkLst>
        </pc:spChg>
      </pc:sldChg>
      <pc:sldChg chg="modSp del mod modClrScheme chgLayout">
        <pc:chgData name="Paul Robert Phillips" userId="S::prphilli@syr.edu::96dd4ef4-4c6e-48c2-9b5b-6ca1ad45d256" providerId="AD" clId="Web-{04D98E7F-4828-7796-2C50-89E2DD354F23}" dt="2022-11-06T23:14:38.694" v="51"/>
        <pc:sldMkLst>
          <pc:docMk/>
          <pc:sldMk cId="1701832980" sldId="262"/>
        </pc:sldMkLst>
        <pc:spChg chg="mod ord">
          <ac:chgData name="Paul Robert Phillips" userId="S::prphilli@syr.edu::96dd4ef4-4c6e-48c2-9b5b-6ca1ad45d256" providerId="AD" clId="Web-{04D98E7F-4828-7796-2C50-89E2DD354F23}" dt="2022-11-06T23:13:18.770" v="10"/>
          <ac:spMkLst>
            <pc:docMk/>
            <pc:sldMk cId="1701832980" sldId="262"/>
            <ac:spMk id="2" creationId="{4807AB32-16B3-5EDA-8F5E-0298324E43BD}"/>
          </ac:spMkLst>
        </pc:spChg>
        <pc:spChg chg="mod ord">
          <ac:chgData name="Paul Robert Phillips" userId="S::prphilli@syr.edu::96dd4ef4-4c6e-48c2-9b5b-6ca1ad45d256" providerId="AD" clId="Web-{04D98E7F-4828-7796-2C50-89E2DD354F23}" dt="2022-11-06T23:13:18.770" v="10"/>
          <ac:spMkLst>
            <pc:docMk/>
            <pc:sldMk cId="1701832980" sldId="262"/>
            <ac:spMk id="3" creationId="{F86E86D7-EF66-088B-51BB-23D6F987CD4E}"/>
          </ac:spMkLst>
        </pc:spChg>
      </pc:sldChg>
      <pc:sldChg chg="addSp delSp modSp del mod modClrScheme delDesignElem chgLayout">
        <pc:chgData name="Paul Robert Phillips" userId="S::prphilli@syr.edu::96dd4ef4-4c6e-48c2-9b5b-6ca1ad45d256" providerId="AD" clId="Web-{04D98E7F-4828-7796-2C50-89E2DD354F23}" dt="2022-11-06T23:14:30.491" v="46"/>
        <pc:sldMkLst>
          <pc:docMk/>
          <pc:sldMk cId="3313608742" sldId="263"/>
        </pc:sldMkLst>
        <pc:spChg chg="mod ord">
          <ac:chgData name="Paul Robert Phillips" userId="S::prphilli@syr.edu::96dd4ef4-4c6e-48c2-9b5b-6ca1ad45d256" providerId="AD" clId="Web-{04D98E7F-4828-7796-2C50-89E2DD354F23}" dt="2022-11-06T23:13:18.770" v="10"/>
          <ac:spMkLst>
            <pc:docMk/>
            <pc:sldMk cId="3313608742" sldId="263"/>
            <ac:spMk id="2" creationId="{D8BF0631-D2A2-A57F-7D8F-B8CAD9B9430E}"/>
          </ac:spMkLst>
        </pc:spChg>
        <pc:spChg chg="add del">
          <ac:chgData name="Paul Robert Phillips" userId="S::prphilli@syr.edu::96dd4ef4-4c6e-48c2-9b5b-6ca1ad45d256" providerId="AD" clId="Web-{04D98E7F-4828-7796-2C50-89E2DD354F23}" dt="2022-11-06T23:12:26.597" v="6"/>
          <ac:spMkLst>
            <pc:docMk/>
            <pc:sldMk cId="3313608742" sldId="263"/>
            <ac:spMk id="9" creationId="{46C2E80F-49A6-4372-B103-219D417A55ED}"/>
          </ac:spMkLst>
        </pc:spChg>
        <pc:graphicFrameChg chg="mod ord">
          <ac:chgData name="Paul Robert Phillips" userId="S::prphilli@syr.edu::96dd4ef4-4c6e-48c2-9b5b-6ca1ad45d256" providerId="AD" clId="Web-{04D98E7F-4828-7796-2C50-89E2DD354F23}" dt="2022-11-06T23:13:18.770" v="10"/>
          <ac:graphicFrameMkLst>
            <pc:docMk/>
            <pc:sldMk cId="3313608742" sldId="263"/>
            <ac:graphicFrameMk id="5" creationId="{0EBBDA74-775D-8413-E945-BCE935D6C7EE}"/>
          </ac:graphicFrameMkLst>
        </pc:graphicFrameChg>
      </pc:sldChg>
      <pc:sldChg chg="modSp new ord">
        <pc:chgData name="Paul Robert Phillips" userId="S::prphilli@syr.edu::96dd4ef4-4c6e-48c2-9b5b-6ca1ad45d256" providerId="AD" clId="Web-{04D98E7F-4828-7796-2C50-89E2DD354F23}" dt="2022-11-06T23:14:27.350" v="44" actId="20577"/>
        <pc:sldMkLst>
          <pc:docMk/>
          <pc:sldMk cId="3055471017" sldId="264"/>
        </pc:sldMkLst>
        <pc:spChg chg="mod">
          <ac:chgData name="Paul Robert Phillips" userId="S::prphilli@syr.edu::96dd4ef4-4c6e-48c2-9b5b-6ca1ad45d256" providerId="AD" clId="Web-{04D98E7F-4828-7796-2C50-89E2DD354F23}" dt="2022-11-06T23:14:01.849" v="23" actId="20577"/>
          <ac:spMkLst>
            <pc:docMk/>
            <pc:sldMk cId="3055471017" sldId="264"/>
            <ac:spMk id="2" creationId="{AD4B6C95-4FF2-502F-CE33-3F2EEECD19E7}"/>
          </ac:spMkLst>
        </pc:spChg>
        <pc:spChg chg="mod">
          <ac:chgData name="Paul Robert Phillips" userId="S::prphilli@syr.edu::96dd4ef4-4c6e-48c2-9b5b-6ca1ad45d256" providerId="AD" clId="Web-{04D98E7F-4828-7796-2C50-89E2DD354F23}" dt="2022-11-06T23:14:27.350" v="44" actId="20577"/>
          <ac:spMkLst>
            <pc:docMk/>
            <pc:sldMk cId="3055471017" sldId="264"/>
            <ac:spMk id="3" creationId="{2925CB64-3300-25E8-D7CA-A57CFF44F8A1}"/>
          </ac:spMkLst>
        </pc:spChg>
      </pc:sldChg>
      <pc:sldChg chg="modSp new ord">
        <pc:chgData name="Paul Robert Phillips" userId="S::prphilli@syr.edu::96dd4ef4-4c6e-48c2-9b5b-6ca1ad45d256" providerId="AD" clId="Web-{04D98E7F-4828-7796-2C50-89E2DD354F23}" dt="2022-11-06T23:14:46.241" v="55" actId="20577"/>
        <pc:sldMkLst>
          <pc:docMk/>
          <pc:sldMk cId="2598998160" sldId="265"/>
        </pc:sldMkLst>
        <pc:spChg chg="mod">
          <ac:chgData name="Paul Robert Phillips" userId="S::prphilli@syr.edu::96dd4ef4-4c6e-48c2-9b5b-6ca1ad45d256" providerId="AD" clId="Web-{04D98E7F-4828-7796-2C50-89E2DD354F23}" dt="2022-11-06T23:14:46.241" v="55" actId="20577"/>
          <ac:spMkLst>
            <pc:docMk/>
            <pc:sldMk cId="2598998160" sldId="265"/>
            <ac:spMk id="2" creationId="{4793E803-F489-8EB0-DFF9-5B203BB49B65}"/>
          </ac:spMkLst>
        </pc:spChg>
      </pc:sldChg>
      <pc:sldChg chg="modSp new">
        <pc:chgData name="Paul Robert Phillips" userId="S::prphilli@syr.edu::96dd4ef4-4c6e-48c2-9b5b-6ca1ad45d256" providerId="AD" clId="Web-{04D98E7F-4828-7796-2C50-89E2DD354F23}" dt="2022-11-06T23:14:52.132" v="58" actId="20577"/>
        <pc:sldMkLst>
          <pc:docMk/>
          <pc:sldMk cId="2167498801" sldId="266"/>
        </pc:sldMkLst>
        <pc:spChg chg="mod">
          <ac:chgData name="Paul Robert Phillips" userId="S::prphilli@syr.edu::96dd4ef4-4c6e-48c2-9b5b-6ca1ad45d256" providerId="AD" clId="Web-{04D98E7F-4828-7796-2C50-89E2DD354F23}" dt="2022-11-06T23:14:52.132" v="58" actId="20577"/>
          <ac:spMkLst>
            <pc:docMk/>
            <pc:sldMk cId="2167498801" sldId="266"/>
            <ac:spMk id="2" creationId="{BD8B38FD-FEAE-32CC-8BDA-1F30E7CF66FA}"/>
          </ac:spMkLst>
        </pc:spChg>
      </pc:sldChg>
      <pc:sldChg chg="modSp new">
        <pc:chgData name="Paul Robert Phillips" userId="S::prphilli@syr.edu::96dd4ef4-4c6e-48c2-9b5b-6ca1ad45d256" providerId="AD" clId="Web-{04D98E7F-4828-7796-2C50-89E2DD354F23}" dt="2022-11-07T01:47:32.525" v="136" actId="20577"/>
        <pc:sldMkLst>
          <pc:docMk/>
          <pc:sldMk cId="689627815" sldId="267"/>
        </pc:sldMkLst>
        <pc:spChg chg="mod">
          <ac:chgData name="Paul Robert Phillips" userId="S::prphilli@syr.edu::96dd4ef4-4c6e-48c2-9b5b-6ca1ad45d256" providerId="AD" clId="Web-{04D98E7F-4828-7796-2C50-89E2DD354F23}" dt="2022-11-06T23:14:57.804" v="61" actId="20577"/>
          <ac:spMkLst>
            <pc:docMk/>
            <pc:sldMk cId="689627815" sldId="267"/>
            <ac:spMk id="2" creationId="{DA39112F-F0D6-463D-4063-41D00C54E91D}"/>
          </ac:spMkLst>
        </pc:spChg>
        <pc:spChg chg="mod">
          <ac:chgData name="Paul Robert Phillips" userId="S::prphilli@syr.edu::96dd4ef4-4c6e-48c2-9b5b-6ca1ad45d256" providerId="AD" clId="Web-{04D98E7F-4828-7796-2C50-89E2DD354F23}" dt="2022-11-07T01:47:32.525" v="136" actId="20577"/>
          <ac:spMkLst>
            <pc:docMk/>
            <pc:sldMk cId="689627815" sldId="267"/>
            <ac:spMk id="3" creationId="{8F033447-DE39-9990-2AD0-F3B3F48CD01E}"/>
          </ac:spMkLst>
        </pc:spChg>
      </pc:sldChg>
      <pc:sldChg chg="modSp new">
        <pc:chgData name="Paul Robert Phillips" userId="S::prphilli@syr.edu::96dd4ef4-4c6e-48c2-9b5b-6ca1ad45d256" providerId="AD" clId="Web-{04D98E7F-4828-7796-2C50-89E2DD354F23}" dt="2022-11-06T23:15:40.164" v="110" actId="20577"/>
        <pc:sldMkLst>
          <pc:docMk/>
          <pc:sldMk cId="602338168" sldId="268"/>
        </pc:sldMkLst>
        <pc:spChg chg="mod">
          <ac:chgData name="Paul Robert Phillips" userId="S::prphilli@syr.edu::96dd4ef4-4c6e-48c2-9b5b-6ca1ad45d256" providerId="AD" clId="Web-{04D98E7F-4828-7796-2C50-89E2DD354F23}" dt="2022-11-06T23:15:40.164" v="110" actId="20577"/>
          <ac:spMkLst>
            <pc:docMk/>
            <pc:sldMk cId="602338168" sldId="268"/>
            <ac:spMk id="2" creationId="{92D51FA1-BF45-03DE-B75C-9A8DDC052F1A}"/>
          </ac:spMkLst>
        </pc:spChg>
      </pc:sldChg>
      <pc:sldChg chg="modSp new">
        <pc:chgData name="Paul Robert Phillips" userId="S::prphilli@syr.edu::96dd4ef4-4c6e-48c2-9b5b-6ca1ad45d256" providerId="AD" clId="Web-{04D98E7F-4828-7796-2C50-89E2DD354F23}" dt="2022-11-06T23:15:48.258" v="116" actId="20577"/>
        <pc:sldMkLst>
          <pc:docMk/>
          <pc:sldMk cId="2086853969" sldId="269"/>
        </pc:sldMkLst>
        <pc:spChg chg="mod">
          <ac:chgData name="Paul Robert Phillips" userId="S::prphilli@syr.edu::96dd4ef4-4c6e-48c2-9b5b-6ca1ad45d256" providerId="AD" clId="Web-{04D98E7F-4828-7796-2C50-89E2DD354F23}" dt="2022-11-06T23:15:48.258" v="116" actId="20577"/>
          <ac:spMkLst>
            <pc:docMk/>
            <pc:sldMk cId="2086853969" sldId="269"/>
            <ac:spMk id="2" creationId="{6806F651-7CE9-BAFE-7661-F878B09C5EFC}"/>
          </ac:spMkLst>
        </pc:spChg>
      </pc:sldChg>
      <pc:sldMasterChg chg="add del addSldLayout delSldLayout">
        <pc:chgData name="Paul Robert Phillips" userId="S::prphilli@syr.edu::96dd4ef4-4c6e-48c2-9b5b-6ca1ad45d256" providerId="AD" clId="Web-{04D98E7F-4828-7796-2C50-89E2DD354F23}" dt="2022-11-06T23:12:26.597" v="6"/>
        <pc:sldMasterMkLst>
          <pc:docMk/>
          <pc:sldMasterMk cId="2460954070" sldId="2147483660"/>
        </pc:sldMasterMkLst>
        <pc:sldLayoutChg chg="add del">
          <pc:chgData name="Paul Robert Phillips" userId="S::prphilli@syr.edu::96dd4ef4-4c6e-48c2-9b5b-6ca1ad45d256" providerId="AD" clId="Web-{04D98E7F-4828-7796-2C50-89E2DD354F23}" dt="2022-11-06T23:12:26.597" v="6"/>
          <pc:sldLayoutMkLst>
            <pc:docMk/>
            <pc:sldMasterMk cId="2460954070" sldId="2147483660"/>
            <pc:sldLayoutMk cId="2385387890" sldId="2147483661"/>
          </pc:sldLayoutMkLst>
        </pc:sldLayoutChg>
        <pc:sldLayoutChg chg="add del">
          <pc:chgData name="Paul Robert Phillips" userId="S::prphilli@syr.edu::96dd4ef4-4c6e-48c2-9b5b-6ca1ad45d256" providerId="AD" clId="Web-{04D98E7F-4828-7796-2C50-89E2DD354F23}" dt="2022-11-06T23:12:26.597" v="6"/>
          <pc:sldLayoutMkLst>
            <pc:docMk/>
            <pc:sldMasterMk cId="2460954070" sldId="2147483660"/>
            <pc:sldLayoutMk cId="949138452" sldId="2147483662"/>
          </pc:sldLayoutMkLst>
        </pc:sldLayoutChg>
        <pc:sldLayoutChg chg="add del">
          <pc:chgData name="Paul Robert Phillips" userId="S::prphilli@syr.edu::96dd4ef4-4c6e-48c2-9b5b-6ca1ad45d256" providerId="AD" clId="Web-{04D98E7F-4828-7796-2C50-89E2DD354F23}" dt="2022-11-06T23:12:26.597" v="6"/>
          <pc:sldLayoutMkLst>
            <pc:docMk/>
            <pc:sldMasterMk cId="2460954070" sldId="2147483660"/>
            <pc:sldLayoutMk cId="2591524520" sldId="2147483663"/>
          </pc:sldLayoutMkLst>
        </pc:sldLayoutChg>
        <pc:sldLayoutChg chg="add del">
          <pc:chgData name="Paul Robert Phillips" userId="S::prphilli@syr.edu::96dd4ef4-4c6e-48c2-9b5b-6ca1ad45d256" providerId="AD" clId="Web-{04D98E7F-4828-7796-2C50-89E2DD354F23}" dt="2022-11-06T23:12:26.597" v="6"/>
          <pc:sldLayoutMkLst>
            <pc:docMk/>
            <pc:sldMasterMk cId="2460954070" sldId="2147483660"/>
            <pc:sldLayoutMk cId="1203092039" sldId="2147483664"/>
          </pc:sldLayoutMkLst>
        </pc:sldLayoutChg>
        <pc:sldLayoutChg chg="add del">
          <pc:chgData name="Paul Robert Phillips" userId="S::prphilli@syr.edu::96dd4ef4-4c6e-48c2-9b5b-6ca1ad45d256" providerId="AD" clId="Web-{04D98E7F-4828-7796-2C50-89E2DD354F23}" dt="2022-11-06T23:12:26.597" v="6"/>
          <pc:sldLayoutMkLst>
            <pc:docMk/>
            <pc:sldMasterMk cId="2460954070" sldId="2147483660"/>
            <pc:sldLayoutMk cId="3733172339" sldId="2147483665"/>
          </pc:sldLayoutMkLst>
        </pc:sldLayoutChg>
        <pc:sldLayoutChg chg="add del">
          <pc:chgData name="Paul Robert Phillips" userId="S::prphilli@syr.edu::96dd4ef4-4c6e-48c2-9b5b-6ca1ad45d256" providerId="AD" clId="Web-{04D98E7F-4828-7796-2C50-89E2DD354F23}" dt="2022-11-06T23:12:26.597" v="6"/>
          <pc:sldLayoutMkLst>
            <pc:docMk/>
            <pc:sldMasterMk cId="2460954070" sldId="2147483660"/>
            <pc:sldLayoutMk cId="3210312558" sldId="2147483666"/>
          </pc:sldLayoutMkLst>
        </pc:sldLayoutChg>
        <pc:sldLayoutChg chg="add del">
          <pc:chgData name="Paul Robert Phillips" userId="S::prphilli@syr.edu::96dd4ef4-4c6e-48c2-9b5b-6ca1ad45d256" providerId="AD" clId="Web-{04D98E7F-4828-7796-2C50-89E2DD354F23}" dt="2022-11-06T23:12:26.597" v="6"/>
          <pc:sldLayoutMkLst>
            <pc:docMk/>
            <pc:sldMasterMk cId="2460954070" sldId="2147483660"/>
            <pc:sldLayoutMk cId="3146388984" sldId="2147483667"/>
          </pc:sldLayoutMkLst>
        </pc:sldLayoutChg>
        <pc:sldLayoutChg chg="add del">
          <pc:chgData name="Paul Robert Phillips" userId="S::prphilli@syr.edu::96dd4ef4-4c6e-48c2-9b5b-6ca1ad45d256" providerId="AD" clId="Web-{04D98E7F-4828-7796-2C50-89E2DD354F23}" dt="2022-11-06T23:12:26.597" v="6"/>
          <pc:sldLayoutMkLst>
            <pc:docMk/>
            <pc:sldMasterMk cId="2460954070" sldId="2147483660"/>
            <pc:sldLayoutMk cId="3171841454" sldId="2147483668"/>
          </pc:sldLayoutMkLst>
        </pc:sldLayoutChg>
        <pc:sldLayoutChg chg="add del">
          <pc:chgData name="Paul Robert Phillips" userId="S::prphilli@syr.edu::96dd4ef4-4c6e-48c2-9b5b-6ca1ad45d256" providerId="AD" clId="Web-{04D98E7F-4828-7796-2C50-89E2DD354F23}" dt="2022-11-06T23:12:26.597" v="6"/>
          <pc:sldLayoutMkLst>
            <pc:docMk/>
            <pc:sldMasterMk cId="2460954070" sldId="2147483660"/>
            <pc:sldLayoutMk cId="1718958274" sldId="2147483669"/>
          </pc:sldLayoutMkLst>
        </pc:sldLayoutChg>
        <pc:sldLayoutChg chg="add del">
          <pc:chgData name="Paul Robert Phillips" userId="S::prphilli@syr.edu::96dd4ef4-4c6e-48c2-9b5b-6ca1ad45d256" providerId="AD" clId="Web-{04D98E7F-4828-7796-2C50-89E2DD354F23}" dt="2022-11-06T23:12:26.597" v="6"/>
          <pc:sldLayoutMkLst>
            <pc:docMk/>
            <pc:sldMasterMk cId="2460954070" sldId="2147483660"/>
            <pc:sldLayoutMk cId="2202905451" sldId="2147483670"/>
          </pc:sldLayoutMkLst>
        </pc:sldLayoutChg>
        <pc:sldLayoutChg chg="add del">
          <pc:chgData name="Paul Robert Phillips" userId="S::prphilli@syr.edu::96dd4ef4-4c6e-48c2-9b5b-6ca1ad45d256" providerId="AD" clId="Web-{04D98E7F-4828-7796-2C50-89E2DD354F23}" dt="2022-11-06T23:12:26.597" v="6"/>
          <pc:sldLayoutMkLst>
            <pc:docMk/>
            <pc:sldMasterMk cId="2460954070" sldId="2147483660"/>
            <pc:sldLayoutMk cId="3479445657" sldId="2147483671"/>
          </pc:sldLayoutMkLst>
        </pc:sldLayoutChg>
      </pc:sldMasterChg>
      <pc:sldMasterChg chg="add del addSldLayout delSldLayout modSldLayout">
        <pc:chgData name="Paul Robert Phillips" userId="S::prphilli@syr.edu::96dd4ef4-4c6e-48c2-9b5b-6ca1ad45d256" providerId="AD" clId="Web-{04D98E7F-4828-7796-2C50-89E2DD354F23}" dt="2022-11-06T23:10:38.062" v="1"/>
        <pc:sldMasterMkLst>
          <pc:docMk/>
          <pc:sldMasterMk cId="674574515" sldId="2147483672"/>
        </pc:sldMasterMkLst>
        <pc:sldLayoutChg chg="add del mod replId">
          <pc:chgData name="Paul Robert Phillips" userId="S::prphilli@syr.edu::96dd4ef4-4c6e-48c2-9b5b-6ca1ad45d256" providerId="AD" clId="Web-{04D98E7F-4828-7796-2C50-89E2DD354F23}" dt="2022-11-06T23:10:38.062" v="1"/>
          <pc:sldLayoutMkLst>
            <pc:docMk/>
            <pc:sldMasterMk cId="674574515" sldId="2147483672"/>
            <pc:sldLayoutMk cId="903284001" sldId="2147483673"/>
          </pc:sldLayoutMkLst>
        </pc:sldLayoutChg>
        <pc:sldLayoutChg chg="add del mod replId">
          <pc:chgData name="Paul Robert Phillips" userId="S::prphilli@syr.edu::96dd4ef4-4c6e-48c2-9b5b-6ca1ad45d256" providerId="AD" clId="Web-{04D98E7F-4828-7796-2C50-89E2DD354F23}" dt="2022-11-06T23:10:38.062" v="1"/>
          <pc:sldLayoutMkLst>
            <pc:docMk/>
            <pc:sldMasterMk cId="674574515" sldId="2147483672"/>
            <pc:sldLayoutMk cId="408680203" sldId="2147483674"/>
          </pc:sldLayoutMkLst>
        </pc:sldLayoutChg>
        <pc:sldLayoutChg chg="add del mod replId">
          <pc:chgData name="Paul Robert Phillips" userId="S::prphilli@syr.edu::96dd4ef4-4c6e-48c2-9b5b-6ca1ad45d256" providerId="AD" clId="Web-{04D98E7F-4828-7796-2C50-89E2DD354F23}" dt="2022-11-06T23:10:38.062" v="1"/>
          <pc:sldLayoutMkLst>
            <pc:docMk/>
            <pc:sldMasterMk cId="674574515" sldId="2147483672"/>
            <pc:sldLayoutMk cId="398489065" sldId="2147483675"/>
          </pc:sldLayoutMkLst>
        </pc:sldLayoutChg>
        <pc:sldLayoutChg chg="add del mod replId">
          <pc:chgData name="Paul Robert Phillips" userId="S::prphilli@syr.edu::96dd4ef4-4c6e-48c2-9b5b-6ca1ad45d256" providerId="AD" clId="Web-{04D98E7F-4828-7796-2C50-89E2DD354F23}" dt="2022-11-06T23:10:38.062" v="1"/>
          <pc:sldLayoutMkLst>
            <pc:docMk/>
            <pc:sldMasterMk cId="674574515" sldId="2147483672"/>
            <pc:sldLayoutMk cId="2512262027" sldId="2147483676"/>
          </pc:sldLayoutMkLst>
        </pc:sldLayoutChg>
        <pc:sldLayoutChg chg="add del mod replId">
          <pc:chgData name="Paul Robert Phillips" userId="S::prphilli@syr.edu::96dd4ef4-4c6e-48c2-9b5b-6ca1ad45d256" providerId="AD" clId="Web-{04D98E7F-4828-7796-2C50-89E2DD354F23}" dt="2022-11-06T23:10:38.062" v="1"/>
          <pc:sldLayoutMkLst>
            <pc:docMk/>
            <pc:sldMasterMk cId="674574515" sldId="2147483672"/>
            <pc:sldLayoutMk cId="2020932127" sldId="2147483677"/>
          </pc:sldLayoutMkLst>
        </pc:sldLayoutChg>
        <pc:sldLayoutChg chg="add del mod replId">
          <pc:chgData name="Paul Robert Phillips" userId="S::prphilli@syr.edu::96dd4ef4-4c6e-48c2-9b5b-6ca1ad45d256" providerId="AD" clId="Web-{04D98E7F-4828-7796-2C50-89E2DD354F23}" dt="2022-11-06T23:10:38.062" v="1"/>
          <pc:sldLayoutMkLst>
            <pc:docMk/>
            <pc:sldMasterMk cId="674574515" sldId="2147483672"/>
            <pc:sldLayoutMk cId="2799537341" sldId="2147483678"/>
          </pc:sldLayoutMkLst>
        </pc:sldLayoutChg>
        <pc:sldLayoutChg chg="add del mod replId">
          <pc:chgData name="Paul Robert Phillips" userId="S::prphilli@syr.edu::96dd4ef4-4c6e-48c2-9b5b-6ca1ad45d256" providerId="AD" clId="Web-{04D98E7F-4828-7796-2C50-89E2DD354F23}" dt="2022-11-06T23:10:38.062" v="1"/>
          <pc:sldLayoutMkLst>
            <pc:docMk/>
            <pc:sldMasterMk cId="674574515" sldId="2147483672"/>
            <pc:sldLayoutMk cId="964716621" sldId="2147483679"/>
          </pc:sldLayoutMkLst>
        </pc:sldLayoutChg>
        <pc:sldLayoutChg chg="add del mod replId">
          <pc:chgData name="Paul Robert Phillips" userId="S::prphilli@syr.edu::96dd4ef4-4c6e-48c2-9b5b-6ca1ad45d256" providerId="AD" clId="Web-{04D98E7F-4828-7796-2C50-89E2DD354F23}" dt="2022-11-06T23:10:38.062" v="1"/>
          <pc:sldLayoutMkLst>
            <pc:docMk/>
            <pc:sldMasterMk cId="674574515" sldId="2147483672"/>
            <pc:sldLayoutMk cId="549400462" sldId="2147483680"/>
          </pc:sldLayoutMkLst>
        </pc:sldLayoutChg>
        <pc:sldLayoutChg chg="add del mod replId">
          <pc:chgData name="Paul Robert Phillips" userId="S::prphilli@syr.edu::96dd4ef4-4c6e-48c2-9b5b-6ca1ad45d256" providerId="AD" clId="Web-{04D98E7F-4828-7796-2C50-89E2DD354F23}" dt="2022-11-06T23:10:38.062" v="1"/>
          <pc:sldLayoutMkLst>
            <pc:docMk/>
            <pc:sldMasterMk cId="674574515" sldId="2147483672"/>
            <pc:sldLayoutMk cId="442695128" sldId="2147483681"/>
          </pc:sldLayoutMkLst>
        </pc:sldLayoutChg>
        <pc:sldLayoutChg chg="add del mod replId">
          <pc:chgData name="Paul Robert Phillips" userId="S::prphilli@syr.edu::96dd4ef4-4c6e-48c2-9b5b-6ca1ad45d256" providerId="AD" clId="Web-{04D98E7F-4828-7796-2C50-89E2DD354F23}" dt="2022-11-06T23:10:38.062" v="1"/>
          <pc:sldLayoutMkLst>
            <pc:docMk/>
            <pc:sldMasterMk cId="674574515" sldId="2147483672"/>
            <pc:sldLayoutMk cId="1777222411" sldId="2147483682"/>
          </pc:sldLayoutMkLst>
        </pc:sldLayoutChg>
        <pc:sldLayoutChg chg="add del mod replId">
          <pc:chgData name="Paul Robert Phillips" userId="S::prphilli@syr.edu::96dd4ef4-4c6e-48c2-9b5b-6ca1ad45d256" providerId="AD" clId="Web-{04D98E7F-4828-7796-2C50-89E2DD354F23}" dt="2022-11-06T23:10:38.062" v="1"/>
          <pc:sldLayoutMkLst>
            <pc:docMk/>
            <pc:sldMasterMk cId="674574515" sldId="2147483672"/>
            <pc:sldLayoutMk cId="789285687" sldId="2147483683"/>
          </pc:sldLayoutMkLst>
        </pc:sldLayoutChg>
        <pc:sldLayoutChg chg="add del mod replId">
          <pc:chgData name="Paul Robert Phillips" userId="S::prphilli@syr.edu::96dd4ef4-4c6e-48c2-9b5b-6ca1ad45d256" providerId="AD" clId="Web-{04D98E7F-4828-7796-2C50-89E2DD354F23}" dt="2022-11-06T23:10:38.062" v="1"/>
          <pc:sldLayoutMkLst>
            <pc:docMk/>
            <pc:sldMasterMk cId="674574515" sldId="2147483672"/>
            <pc:sldLayoutMk cId="2429229161" sldId="2147483684"/>
          </pc:sldLayoutMkLst>
        </pc:sldLayoutChg>
        <pc:sldLayoutChg chg="add del mod replId">
          <pc:chgData name="Paul Robert Phillips" userId="S::prphilli@syr.edu::96dd4ef4-4c6e-48c2-9b5b-6ca1ad45d256" providerId="AD" clId="Web-{04D98E7F-4828-7796-2C50-89E2DD354F23}" dt="2022-11-06T23:10:38.062" v="1"/>
          <pc:sldLayoutMkLst>
            <pc:docMk/>
            <pc:sldMasterMk cId="674574515" sldId="2147483672"/>
            <pc:sldLayoutMk cId="1010638047" sldId="2147483685"/>
          </pc:sldLayoutMkLst>
        </pc:sldLayoutChg>
        <pc:sldLayoutChg chg="add del mod replId">
          <pc:chgData name="Paul Robert Phillips" userId="S::prphilli@syr.edu::96dd4ef4-4c6e-48c2-9b5b-6ca1ad45d256" providerId="AD" clId="Web-{04D98E7F-4828-7796-2C50-89E2DD354F23}" dt="2022-11-06T23:10:38.062" v="1"/>
          <pc:sldLayoutMkLst>
            <pc:docMk/>
            <pc:sldMasterMk cId="674574515" sldId="2147483672"/>
            <pc:sldLayoutMk cId="1336139538" sldId="2147483686"/>
          </pc:sldLayoutMkLst>
        </pc:sldLayoutChg>
        <pc:sldLayoutChg chg="add del mod replId">
          <pc:chgData name="Paul Robert Phillips" userId="S::prphilli@syr.edu::96dd4ef4-4c6e-48c2-9b5b-6ca1ad45d256" providerId="AD" clId="Web-{04D98E7F-4828-7796-2C50-89E2DD354F23}" dt="2022-11-06T23:10:38.062" v="1"/>
          <pc:sldLayoutMkLst>
            <pc:docMk/>
            <pc:sldMasterMk cId="674574515" sldId="2147483672"/>
            <pc:sldLayoutMk cId="94430993" sldId="2147483687"/>
          </pc:sldLayoutMkLst>
        </pc:sldLayoutChg>
        <pc:sldLayoutChg chg="add del mod replId">
          <pc:chgData name="Paul Robert Phillips" userId="S::prphilli@syr.edu::96dd4ef4-4c6e-48c2-9b5b-6ca1ad45d256" providerId="AD" clId="Web-{04D98E7F-4828-7796-2C50-89E2DD354F23}" dt="2022-11-06T23:10:38.062" v="1"/>
          <pc:sldLayoutMkLst>
            <pc:docMk/>
            <pc:sldMasterMk cId="674574515" sldId="2147483672"/>
            <pc:sldLayoutMk cId="2311068032" sldId="2147483688"/>
          </pc:sldLayoutMkLst>
        </pc:sldLayoutChg>
        <pc:sldLayoutChg chg="add del mod replId">
          <pc:chgData name="Paul Robert Phillips" userId="S::prphilli@syr.edu::96dd4ef4-4c6e-48c2-9b5b-6ca1ad45d256" providerId="AD" clId="Web-{04D98E7F-4828-7796-2C50-89E2DD354F23}" dt="2022-11-06T23:10:38.062" v="1"/>
          <pc:sldLayoutMkLst>
            <pc:docMk/>
            <pc:sldMasterMk cId="674574515" sldId="2147483672"/>
            <pc:sldLayoutMk cId="1952546669" sldId="2147483689"/>
          </pc:sldLayoutMkLst>
        </pc:sldLayoutChg>
      </pc:sldMasterChg>
      <pc:sldMasterChg chg="add del addSldLayout delSldLayout modSldLayout">
        <pc:chgData name="Paul Robert Phillips" userId="S::prphilli@syr.edu::96dd4ef4-4c6e-48c2-9b5b-6ca1ad45d256" providerId="AD" clId="Web-{04D98E7F-4828-7796-2C50-89E2DD354F23}" dt="2022-11-06T23:13:09.113" v="9"/>
        <pc:sldMasterMkLst>
          <pc:docMk/>
          <pc:sldMasterMk cId="3699248422" sldId="2147483672"/>
        </pc:sldMasterMkLst>
        <pc:sldLayoutChg chg="add del mod replId">
          <pc:chgData name="Paul Robert Phillips" userId="S::prphilli@syr.edu::96dd4ef4-4c6e-48c2-9b5b-6ca1ad45d256" providerId="AD" clId="Web-{04D98E7F-4828-7796-2C50-89E2DD354F23}" dt="2022-11-06T23:13:09.113" v="9"/>
          <pc:sldLayoutMkLst>
            <pc:docMk/>
            <pc:sldMasterMk cId="3699248422" sldId="2147483672"/>
            <pc:sldLayoutMk cId="2355036450" sldId="2147483673"/>
          </pc:sldLayoutMkLst>
        </pc:sldLayoutChg>
        <pc:sldLayoutChg chg="add del mod replId">
          <pc:chgData name="Paul Robert Phillips" userId="S::prphilli@syr.edu::96dd4ef4-4c6e-48c2-9b5b-6ca1ad45d256" providerId="AD" clId="Web-{04D98E7F-4828-7796-2C50-89E2DD354F23}" dt="2022-11-06T23:13:09.113" v="9"/>
          <pc:sldLayoutMkLst>
            <pc:docMk/>
            <pc:sldMasterMk cId="3699248422" sldId="2147483672"/>
            <pc:sldLayoutMk cId="2647386904" sldId="2147483674"/>
          </pc:sldLayoutMkLst>
        </pc:sldLayoutChg>
        <pc:sldLayoutChg chg="add del mod replId">
          <pc:chgData name="Paul Robert Phillips" userId="S::prphilli@syr.edu::96dd4ef4-4c6e-48c2-9b5b-6ca1ad45d256" providerId="AD" clId="Web-{04D98E7F-4828-7796-2C50-89E2DD354F23}" dt="2022-11-06T23:13:09.113" v="9"/>
          <pc:sldLayoutMkLst>
            <pc:docMk/>
            <pc:sldMasterMk cId="3699248422" sldId="2147483672"/>
            <pc:sldLayoutMk cId="4312594" sldId="2147483675"/>
          </pc:sldLayoutMkLst>
        </pc:sldLayoutChg>
        <pc:sldLayoutChg chg="add del mod replId">
          <pc:chgData name="Paul Robert Phillips" userId="S::prphilli@syr.edu::96dd4ef4-4c6e-48c2-9b5b-6ca1ad45d256" providerId="AD" clId="Web-{04D98E7F-4828-7796-2C50-89E2DD354F23}" dt="2022-11-06T23:13:09.113" v="9"/>
          <pc:sldLayoutMkLst>
            <pc:docMk/>
            <pc:sldMasterMk cId="3699248422" sldId="2147483672"/>
            <pc:sldLayoutMk cId="1120929163" sldId="2147483676"/>
          </pc:sldLayoutMkLst>
        </pc:sldLayoutChg>
        <pc:sldLayoutChg chg="add del mod replId">
          <pc:chgData name="Paul Robert Phillips" userId="S::prphilli@syr.edu::96dd4ef4-4c6e-48c2-9b5b-6ca1ad45d256" providerId="AD" clId="Web-{04D98E7F-4828-7796-2C50-89E2DD354F23}" dt="2022-11-06T23:13:09.113" v="9"/>
          <pc:sldLayoutMkLst>
            <pc:docMk/>
            <pc:sldMasterMk cId="3699248422" sldId="2147483672"/>
            <pc:sldLayoutMk cId="3360694273" sldId="2147483677"/>
          </pc:sldLayoutMkLst>
        </pc:sldLayoutChg>
        <pc:sldLayoutChg chg="add del mod replId">
          <pc:chgData name="Paul Robert Phillips" userId="S::prphilli@syr.edu::96dd4ef4-4c6e-48c2-9b5b-6ca1ad45d256" providerId="AD" clId="Web-{04D98E7F-4828-7796-2C50-89E2DD354F23}" dt="2022-11-06T23:13:09.113" v="9"/>
          <pc:sldLayoutMkLst>
            <pc:docMk/>
            <pc:sldMasterMk cId="3699248422" sldId="2147483672"/>
            <pc:sldLayoutMk cId="92400377" sldId="2147483678"/>
          </pc:sldLayoutMkLst>
        </pc:sldLayoutChg>
        <pc:sldLayoutChg chg="add del mod replId">
          <pc:chgData name="Paul Robert Phillips" userId="S::prphilli@syr.edu::96dd4ef4-4c6e-48c2-9b5b-6ca1ad45d256" providerId="AD" clId="Web-{04D98E7F-4828-7796-2C50-89E2DD354F23}" dt="2022-11-06T23:13:09.113" v="9"/>
          <pc:sldLayoutMkLst>
            <pc:docMk/>
            <pc:sldMasterMk cId="3699248422" sldId="2147483672"/>
            <pc:sldLayoutMk cId="730133786" sldId="2147483679"/>
          </pc:sldLayoutMkLst>
        </pc:sldLayoutChg>
        <pc:sldLayoutChg chg="add del mod replId">
          <pc:chgData name="Paul Robert Phillips" userId="S::prphilli@syr.edu::96dd4ef4-4c6e-48c2-9b5b-6ca1ad45d256" providerId="AD" clId="Web-{04D98E7F-4828-7796-2C50-89E2DD354F23}" dt="2022-11-06T23:13:09.113" v="9"/>
          <pc:sldLayoutMkLst>
            <pc:docMk/>
            <pc:sldMasterMk cId="3699248422" sldId="2147483672"/>
            <pc:sldLayoutMk cId="3472743689" sldId="2147483680"/>
          </pc:sldLayoutMkLst>
        </pc:sldLayoutChg>
        <pc:sldLayoutChg chg="add del mod replId">
          <pc:chgData name="Paul Robert Phillips" userId="S::prphilli@syr.edu::96dd4ef4-4c6e-48c2-9b5b-6ca1ad45d256" providerId="AD" clId="Web-{04D98E7F-4828-7796-2C50-89E2DD354F23}" dt="2022-11-06T23:13:09.113" v="9"/>
          <pc:sldLayoutMkLst>
            <pc:docMk/>
            <pc:sldMasterMk cId="3699248422" sldId="2147483672"/>
            <pc:sldLayoutMk cId="3496723360" sldId="2147483681"/>
          </pc:sldLayoutMkLst>
        </pc:sldLayoutChg>
        <pc:sldLayoutChg chg="add del mod replId">
          <pc:chgData name="Paul Robert Phillips" userId="S::prphilli@syr.edu::96dd4ef4-4c6e-48c2-9b5b-6ca1ad45d256" providerId="AD" clId="Web-{04D98E7F-4828-7796-2C50-89E2DD354F23}" dt="2022-11-06T23:13:09.113" v="9"/>
          <pc:sldLayoutMkLst>
            <pc:docMk/>
            <pc:sldMasterMk cId="3699248422" sldId="2147483672"/>
            <pc:sldLayoutMk cId="1946528779" sldId="2147483682"/>
          </pc:sldLayoutMkLst>
        </pc:sldLayoutChg>
        <pc:sldLayoutChg chg="add del mod replId">
          <pc:chgData name="Paul Robert Phillips" userId="S::prphilli@syr.edu::96dd4ef4-4c6e-48c2-9b5b-6ca1ad45d256" providerId="AD" clId="Web-{04D98E7F-4828-7796-2C50-89E2DD354F23}" dt="2022-11-06T23:13:09.113" v="9"/>
          <pc:sldLayoutMkLst>
            <pc:docMk/>
            <pc:sldMasterMk cId="3699248422" sldId="2147483672"/>
            <pc:sldLayoutMk cId="199123084" sldId="2147483683"/>
          </pc:sldLayoutMkLst>
        </pc:sldLayoutChg>
      </pc:sldMasterChg>
      <pc:sldMasterChg chg="add del addSldLayout delSldLayout modSldLayout">
        <pc:chgData name="Paul Robert Phillips" userId="S::prphilli@syr.edu::96dd4ef4-4c6e-48c2-9b5b-6ca1ad45d256" providerId="AD" clId="Web-{04D98E7F-4828-7796-2C50-89E2DD354F23}" dt="2022-11-06T23:13:18.770" v="10"/>
        <pc:sldMasterMkLst>
          <pc:docMk/>
          <pc:sldMasterMk cId="1851549476" sldId="2147483684"/>
        </pc:sldMasterMkLst>
        <pc:sldLayoutChg chg="add del mod replId">
          <pc:chgData name="Paul Robert Phillips" userId="S::prphilli@syr.edu::96dd4ef4-4c6e-48c2-9b5b-6ca1ad45d256" providerId="AD" clId="Web-{04D98E7F-4828-7796-2C50-89E2DD354F23}" dt="2022-11-06T23:13:18.770" v="10"/>
          <pc:sldLayoutMkLst>
            <pc:docMk/>
            <pc:sldMasterMk cId="1851549476" sldId="2147483684"/>
            <pc:sldLayoutMk cId="3560116149" sldId="2147483685"/>
          </pc:sldLayoutMkLst>
        </pc:sldLayoutChg>
        <pc:sldLayoutChg chg="add del mod replId">
          <pc:chgData name="Paul Robert Phillips" userId="S::prphilli@syr.edu::96dd4ef4-4c6e-48c2-9b5b-6ca1ad45d256" providerId="AD" clId="Web-{04D98E7F-4828-7796-2C50-89E2DD354F23}" dt="2022-11-06T23:13:18.770" v="10"/>
          <pc:sldLayoutMkLst>
            <pc:docMk/>
            <pc:sldMasterMk cId="1851549476" sldId="2147483684"/>
            <pc:sldLayoutMk cId="650498168" sldId="2147483686"/>
          </pc:sldLayoutMkLst>
        </pc:sldLayoutChg>
        <pc:sldLayoutChg chg="add del mod replId">
          <pc:chgData name="Paul Robert Phillips" userId="S::prphilli@syr.edu::96dd4ef4-4c6e-48c2-9b5b-6ca1ad45d256" providerId="AD" clId="Web-{04D98E7F-4828-7796-2C50-89E2DD354F23}" dt="2022-11-06T23:13:18.770" v="10"/>
          <pc:sldLayoutMkLst>
            <pc:docMk/>
            <pc:sldMasterMk cId="1851549476" sldId="2147483684"/>
            <pc:sldLayoutMk cId="3495624065" sldId="2147483687"/>
          </pc:sldLayoutMkLst>
        </pc:sldLayoutChg>
        <pc:sldLayoutChg chg="add del mod replId">
          <pc:chgData name="Paul Robert Phillips" userId="S::prphilli@syr.edu::96dd4ef4-4c6e-48c2-9b5b-6ca1ad45d256" providerId="AD" clId="Web-{04D98E7F-4828-7796-2C50-89E2DD354F23}" dt="2022-11-06T23:13:18.770" v="10"/>
          <pc:sldLayoutMkLst>
            <pc:docMk/>
            <pc:sldMasterMk cId="1851549476" sldId="2147483684"/>
            <pc:sldLayoutMk cId="4131085648" sldId="2147483688"/>
          </pc:sldLayoutMkLst>
        </pc:sldLayoutChg>
        <pc:sldLayoutChg chg="add del mod replId">
          <pc:chgData name="Paul Robert Phillips" userId="S::prphilli@syr.edu::96dd4ef4-4c6e-48c2-9b5b-6ca1ad45d256" providerId="AD" clId="Web-{04D98E7F-4828-7796-2C50-89E2DD354F23}" dt="2022-11-06T23:13:18.770" v="10"/>
          <pc:sldLayoutMkLst>
            <pc:docMk/>
            <pc:sldMasterMk cId="1851549476" sldId="2147483684"/>
            <pc:sldLayoutMk cId="1577450672" sldId="2147483689"/>
          </pc:sldLayoutMkLst>
        </pc:sldLayoutChg>
        <pc:sldLayoutChg chg="add del mod replId">
          <pc:chgData name="Paul Robert Phillips" userId="S::prphilli@syr.edu::96dd4ef4-4c6e-48c2-9b5b-6ca1ad45d256" providerId="AD" clId="Web-{04D98E7F-4828-7796-2C50-89E2DD354F23}" dt="2022-11-06T23:13:18.770" v="10"/>
          <pc:sldLayoutMkLst>
            <pc:docMk/>
            <pc:sldMasterMk cId="1851549476" sldId="2147483684"/>
            <pc:sldLayoutMk cId="1273983659" sldId="2147483690"/>
          </pc:sldLayoutMkLst>
        </pc:sldLayoutChg>
        <pc:sldLayoutChg chg="add del mod replId">
          <pc:chgData name="Paul Robert Phillips" userId="S::prphilli@syr.edu::96dd4ef4-4c6e-48c2-9b5b-6ca1ad45d256" providerId="AD" clId="Web-{04D98E7F-4828-7796-2C50-89E2DD354F23}" dt="2022-11-06T23:13:18.770" v="10"/>
          <pc:sldLayoutMkLst>
            <pc:docMk/>
            <pc:sldMasterMk cId="1851549476" sldId="2147483684"/>
            <pc:sldLayoutMk cId="680873701" sldId="2147483691"/>
          </pc:sldLayoutMkLst>
        </pc:sldLayoutChg>
        <pc:sldLayoutChg chg="add del mod replId">
          <pc:chgData name="Paul Robert Phillips" userId="S::prphilli@syr.edu::96dd4ef4-4c6e-48c2-9b5b-6ca1ad45d256" providerId="AD" clId="Web-{04D98E7F-4828-7796-2C50-89E2DD354F23}" dt="2022-11-06T23:13:18.770" v="10"/>
          <pc:sldLayoutMkLst>
            <pc:docMk/>
            <pc:sldMasterMk cId="1851549476" sldId="2147483684"/>
            <pc:sldLayoutMk cId="3506468003" sldId="2147483692"/>
          </pc:sldLayoutMkLst>
        </pc:sldLayoutChg>
        <pc:sldLayoutChg chg="add del mod replId">
          <pc:chgData name="Paul Robert Phillips" userId="S::prphilli@syr.edu::96dd4ef4-4c6e-48c2-9b5b-6ca1ad45d256" providerId="AD" clId="Web-{04D98E7F-4828-7796-2C50-89E2DD354F23}" dt="2022-11-06T23:13:18.770" v="10"/>
          <pc:sldLayoutMkLst>
            <pc:docMk/>
            <pc:sldMasterMk cId="1851549476" sldId="2147483684"/>
            <pc:sldLayoutMk cId="4263574681" sldId="2147483693"/>
          </pc:sldLayoutMkLst>
        </pc:sldLayoutChg>
        <pc:sldLayoutChg chg="add del mod replId">
          <pc:chgData name="Paul Robert Phillips" userId="S::prphilli@syr.edu::96dd4ef4-4c6e-48c2-9b5b-6ca1ad45d256" providerId="AD" clId="Web-{04D98E7F-4828-7796-2C50-89E2DD354F23}" dt="2022-11-06T23:13:18.770" v="10"/>
          <pc:sldLayoutMkLst>
            <pc:docMk/>
            <pc:sldMasterMk cId="1851549476" sldId="2147483684"/>
            <pc:sldLayoutMk cId="2031510322" sldId="2147483694"/>
          </pc:sldLayoutMkLst>
        </pc:sldLayoutChg>
        <pc:sldLayoutChg chg="add del mod replId">
          <pc:chgData name="Paul Robert Phillips" userId="S::prphilli@syr.edu::96dd4ef4-4c6e-48c2-9b5b-6ca1ad45d256" providerId="AD" clId="Web-{04D98E7F-4828-7796-2C50-89E2DD354F23}" dt="2022-11-06T23:13:18.770" v="10"/>
          <pc:sldLayoutMkLst>
            <pc:docMk/>
            <pc:sldMasterMk cId="1851549476" sldId="2147483684"/>
            <pc:sldLayoutMk cId="48044387" sldId="2147483695"/>
          </pc:sldLayoutMkLst>
        </pc:sldLayoutChg>
      </pc:sldMasterChg>
      <pc:sldMasterChg chg="add mod setBg addSldLayout modSldLayout">
        <pc:chgData name="Paul Robert Phillips" userId="S::prphilli@syr.edu::96dd4ef4-4c6e-48c2-9b5b-6ca1ad45d256" providerId="AD" clId="Web-{04D98E7F-4828-7796-2C50-89E2DD354F23}" dt="2022-11-06T23:13:39.036" v="11"/>
        <pc:sldMasterMkLst>
          <pc:docMk/>
          <pc:sldMasterMk cId="4006320637" sldId="2147483696"/>
        </pc:sldMasterMkLst>
        <pc:sldLayoutChg chg="add mod replId">
          <pc:chgData name="Paul Robert Phillips" userId="S::prphilli@syr.edu::96dd4ef4-4c6e-48c2-9b5b-6ca1ad45d256" providerId="AD" clId="Web-{04D98E7F-4828-7796-2C50-89E2DD354F23}" dt="2022-11-06T23:13:39.036" v="11"/>
          <pc:sldLayoutMkLst>
            <pc:docMk/>
            <pc:sldMasterMk cId="4006320637" sldId="2147483696"/>
            <pc:sldLayoutMk cId="3698852874" sldId="2147483697"/>
          </pc:sldLayoutMkLst>
        </pc:sldLayoutChg>
        <pc:sldLayoutChg chg="add mod replId">
          <pc:chgData name="Paul Robert Phillips" userId="S::prphilli@syr.edu::96dd4ef4-4c6e-48c2-9b5b-6ca1ad45d256" providerId="AD" clId="Web-{04D98E7F-4828-7796-2C50-89E2DD354F23}" dt="2022-11-06T23:13:39.036" v="11"/>
          <pc:sldLayoutMkLst>
            <pc:docMk/>
            <pc:sldMasterMk cId="4006320637" sldId="2147483696"/>
            <pc:sldLayoutMk cId="2569231650" sldId="2147483698"/>
          </pc:sldLayoutMkLst>
        </pc:sldLayoutChg>
        <pc:sldLayoutChg chg="add mod replId">
          <pc:chgData name="Paul Robert Phillips" userId="S::prphilli@syr.edu::96dd4ef4-4c6e-48c2-9b5b-6ca1ad45d256" providerId="AD" clId="Web-{04D98E7F-4828-7796-2C50-89E2DD354F23}" dt="2022-11-06T23:13:39.036" v="11"/>
          <pc:sldLayoutMkLst>
            <pc:docMk/>
            <pc:sldMasterMk cId="4006320637" sldId="2147483696"/>
            <pc:sldLayoutMk cId="4060437809" sldId="2147483699"/>
          </pc:sldLayoutMkLst>
        </pc:sldLayoutChg>
        <pc:sldLayoutChg chg="add mod replId">
          <pc:chgData name="Paul Robert Phillips" userId="S::prphilli@syr.edu::96dd4ef4-4c6e-48c2-9b5b-6ca1ad45d256" providerId="AD" clId="Web-{04D98E7F-4828-7796-2C50-89E2DD354F23}" dt="2022-11-06T23:13:39.036" v="11"/>
          <pc:sldLayoutMkLst>
            <pc:docMk/>
            <pc:sldMasterMk cId="4006320637" sldId="2147483696"/>
            <pc:sldLayoutMk cId="3206816388" sldId="2147483700"/>
          </pc:sldLayoutMkLst>
        </pc:sldLayoutChg>
        <pc:sldLayoutChg chg="add mod replId">
          <pc:chgData name="Paul Robert Phillips" userId="S::prphilli@syr.edu::96dd4ef4-4c6e-48c2-9b5b-6ca1ad45d256" providerId="AD" clId="Web-{04D98E7F-4828-7796-2C50-89E2DD354F23}" dt="2022-11-06T23:13:39.036" v="11"/>
          <pc:sldLayoutMkLst>
            <pc:docMk/>
            <pc:sldMasterMk cId="4006320637" sldId="2147483696"/>
            <pc:sldLayoutMk cId="2089886795" sldId="2147483701"/>
          </pc:sldLayoutMkLst>
        </pc:sldLayoutChg>
        <pc:sldLayoutChg chg="add mod replId">
          <pc:chgData name="Paul Robert Phillips" userId="S::prphilli@syr.edu::96dd4ef4-4c6e-48c2-9b5b-6ca1ad45d256" providerId="AD" clId="Web-{04D98E7F-4828-7796-2C50-89E2DD354F23}" dt="2022-11-06T23:13:39.036" v="11"/>
          <pc:sldLayoutMkLst>
            <pc:docMk/>
            <pc:sldMasterMk cId="4006320637" sldId="2147483696"/>
            <pc:sldLayoutMk cId="1269379298" sldId="2147483702"/>
          </pc:sldLayoutMkLst>
        </pc:sldLayoutChg>
        <pc:sldLayoutChg chg="add mod replId">
          <pc:chgData name="Paul Robert Phillips" userId="S::prphilli@syr.edu::96dd4ef4-4c6e-48c2-9b5b-6ca1ad45d256" providerId="AD" clId="Web-{04D98E7F-4828-7796-2C50-89E2DD354F23}" dt="2022-11-06T23:13:39.036" v="11"/>
          <pc:sldLayoutMkLst>
            <pc:docMk/>
            <pc:sldMasterMk cId="4006320637" sldId="2147483696"/>
            <pc:sldLayoutMk cId="868611575" sldId="2147483703"/>
          </pc:sldLayoutMkLst>
        </pc:sldLayoutChg>
        <pc:sldLayoutChg chg="add mod replId">
          <pc:chgData name="Paul Robert Phillips" userId="S::prphilli@syr.edu::96dd4ef4-4c6e-48c2-9b5b-6ca1ad45d256" providerId="AD" clId="Web-{04D98E7F-4828-7796-2C50-89E2DD354F23}" dt="2022-11-06T23:13:39.036" v="11"/>
          <pc:sldLayoutMkLst>
            <pc:docMk/>
            <pc:sldMasterMk cId="4006320637" sldId="2147483696"/>
            <pc:sldLayoutMk cId="1573162005" sldId="2147483704"/>
          </pc:sldLayoutMkLst>
        </pc:sldLayoutChg>
        <pc:sldLayoutChg chg="add mod replId">
          <pc:chgData name="Paul Robert Phillips" userId="S::prphilli@syr.edu::96dd4ef4-4c6e-48c2-9b5b-6ca1ad45d256" providerId="AD" clId="Web-{04D98E7F-4828-7796-2C50-89E2DD354F23}" dt="2022-11-06T23:13:39.036" v="11"/>
          <pc:sldLayoutMkLst>
            <pc:docMk/>
            <pc:sldMasterMk cId="4006320637" sldId="2147483696"/>
            <pc:sldLayoutMk cId="3405603479" sldId="2147483705"/>
          </pc:sldLayoutMkLst>
        </pc:sldLayoutChg>
        <pc:sldLayoutChg chg="add mod replId">
          <pc:chgData name="Paul Robert Phillips" userId="S::prphilli@syr.edu::96dd4ef4-4c6e-48c2-9b5b-6ca1ad45d256" providerId="AD" clId="Web-{04D98E7F-4828-7796-2C50-89E2DD354F23}" dt="2022-11-06T23:13:39.036" v="11"/>
          <pc:sldLayoutMkLst>
            <pc:docMk/>
            <pc:sldMasterMk cId="4006320637" sldId="2147483696"/>
            <pc:sldLayoutMk cId="196776870" sldId="2147483706"/>
          </pc:sldLayoutMkLst>
        </pc:sldLayoutChg>
        <pc:sldLayoutChg chg="add mod replId">
          <pc:chgData name="Paul Robert Phillips" userId="S::prphilli@syr.edu::96dd4ef4-4c6e-48c2-9b5b-6ca1ad45d256" providerId="AD" clId="Web-{04D98E7F-4828-7796-2C50-89E2DD354F23}" dt="2022-11-06T23:13:39.036" v="11"/>
          <pc:sldLayoutMkLst>
            <pc:docMk/>
            <pc:sldMasterMk cId="4006320637" sldId="2147483696"/>
            <pc:sldLayoutMk cId="3091365266" sldId="2147483707"/>
          </pc:sldLayoutMkLst>
        </pc:sldLayoutChg>
      </pc:sldMasterChg>
    </pc:docChg>
  </pc:docChgLst>
  <pc:docChgLst>
    <pc:chgData name="Paul Strader" userId="a3528588-5838-4f5e-8126-e4f07c50aaf9" providerId="ADAL" clId="{FD8855A7-33F3-624A-98CC-29AB495AC465}"/>
    <pc:docChg chg="custSel addSld modSld">
      <pc:chgData name="Paul Strader" userId="a3528588-5838-4f5e-8126-e4f07c50aaf9" providerId="ADAL" clId="{FD8855A7-33F3-624A-98CC-29AB495AC465}" dt="2022-11-09T17:55:51.469" v="114" actId="20577"/>
      <pc:docMkLst>
        <pc:docMk/>
      </pc:docMkLst>
      <pc:sldChg chg="modSp mod">
        <pc:chgData name="Paul Strader" userId="a3528588-5838-4f5e-8126-e4f07c50aaf9" providerId="ADAL" clId="{FD8855A7-33F3-624A-98CC-29AB495AC465}" dt="2022-11-09T17:47:39.884" v="7" actId="27636"/>
        <pc:sldMkLst>
          <pc:docMk/>
          <pc:sldMk cId="3055471017" sldId="264"/>
        </pc:sldMkLst>
        <pc:spChg chg="mod">
          <ac:chgData name="Paul Strader" userId="a3528588-5838-4f5e-8126-e4f07c50aaf9" providerId="ADAL" clId="{FD8855A7-33F3-624A-98CC-29AB495AC465}" dt="2022-11-09T17:47:39.828" v="6"/>
          <ac:spMkLst>
            <pc:docMk/>
            <pc:sldMk cId="3055471017" sldId="264"/>
            <ac:spMk id="2" creationId="{AD4B6C95-4FF2-502F-CE33-3F2EEECD19E7}"/>
          </ac:spMkLst>
        </pc:spChg>
        <pc:spChg chg="mod">
          <ac:chgData name="Paul Strader" userId="a3528588-5838-4f5e-8126-e4f07c50aaf9" providerId="ADAL" clId="{FD8855A7-33F3-624A-98CC-29AB495AC465}" dt="2022-11-09T17:47:39.884" v="7" actId="27636"/>
          <ac:spMkLst>
            <pc:docMk/>
            <pc:sldMk cId="3055471017" sldId="264"/>
            <ac:spMk id="3" creationId="{2925CB64-3300-25E8-D7CA-A57CFF44F8A1}"/>
          </ac:spMkLst>
        </pc:spChg>
      </pc:sldChg>
      <pc:sldChg chg="addSp delSp modSp mod delDesignElem chgLayout">
        <pc:chgData name="Paul Strader" userId="a3528588-5838-4f5e-8126-e4f07c50aaf9" providerId="ADAL" clId="{FD8855A7-33F3-624A-98CC-29AB495AC465}" dt="2022-11-09T17:49:57.575" v="25" actId="120"/>
        <pc:sldMkLst>
          <pc:docMk/>
          <pc:sldMk cId="2598998160" sldId="265"/>
        </pc:sldMkLst>
        <pc:spChg chg="mod ord">
          <ac:chgData name="Paul Strader" userId="a3528588-5838-4f5e-8126-e4f07c50aaf9" providerId="ADAL" clId="{FD8855A7-33F3-624A-98CC-29AB495AC465}" dt="2022-11-09T17:49:57.575" v="25" actId="120"/>
          <ac:spMkLst>
            <pc:docMk/>
            <pc:sldMk cId="2598998160" sldId="265"/>
            <ac:spMk id="2" creationId="{4793E803-F489-8EB0-DFF9-5B203BB49B65}"/>
          </ac:spMkLst>
        </pc:spChg>
        <pc:spChg chg="mod ord">
          <ac:chgData name="Paul Strader" userId="a3528588-5838-4f5e-8126-e4f07c50aaf9" providerId="ADAL" clId="{FD8855A7-33F3-624A-98CC-29AB495AC465}" dt="2022-11-09T17:49:32.116" v="11" actId="700"/>
          <ac:spMkLst>
            <pc:docMk/>
            <pc:sldMk cId="2598998160" sldId="265"/>
            <ac:spMk id="3" creationId="{A2DDF658-1828-C0D1-89B6-E4E2187C9434}"/>
          </ac:spMkLst>
        </pc:spChg>
        <pc:spChg chg="add del mod">
          <ac:chgData name="Paul Strader" userId="a3528588-5838-4f5e-8126-e4f07c50aaf9" providerId="ADAL" clId="{FD8855A7-33F3-624A-98CC-29AB495AC465}" dt="2022-11-09T17:49:39.135" v="14" actId="478"/>
          <ac:spMkLst>
            <pc:docMk/>
            <pc:sldMk cId="2598998160" sldId="265"/>
            <ac:spMk id="4" creationId="{569FAD2C-E31B-149A-B716-B674F2FAD9FF}"/>
          </ac:spMkLst>
        </pc:spChg>
        <pc:spChg chg="del">
          <ac:chgData name="Paul Strader" userId="a3528588-5838-4f5e-8126-e4f07c50aaf9" providerId="ADAL" clId="{FD8855A7-33F3-624A-98CC-29AB495AC465}" dt="2022-11-09T17:46:58.329" v="1"/>
          <ac:spMkLst>
            <pc:docMk/>
            <pc:sldMk cId="2598998160" sldId="265"/>
            <ac:spMk id="5" creationId="{327D73B4-9F5C-4A64-A179-51B9500CB8B5}"/>
          </ac:spMkLst>
        </pc:spChg>
        <pc:spChg chg="del">
          <ac:chgData name="Paul Strader" userId="a3528588-5838-4f5e-8126-e4f07c50aaf9" providerId="ADAL" clId="{FD8855A7-33F3-624A-98CC-29AB495AC465}" dt="2022-11-09T17:46:58.329" v="1"/>
          <ac:spMkLst>
            <pc:docMk/>
            <pc:sldMk cId="2598998160" sldId="265"/>
            <ac:spMk id="6" creationId="{C1F06963-6374-4B48-844F-071A9BAAAE02}"/>
          </ac:spMkLst>
        </pc:spChg>
        <pc:spChg chg="del">
          <ac:chgData name="Paul Strader" userId="a3528588-5838-4f5e-8126-e4f07c50aaf9" providerId="ADAL" clId="{FD8855A7-33F3-624A-98CC-29AB495AC465}" dt="2022-11-09T17:46:58.329" v="1"/>
          <ac:spMkLst>
            <pc:docMk/>
            <pc:sldMk cId="2598998160" sldId="265"/>
            <ac:spMk id="7" creationId="{6CB927A4-E432-4310-9CD5-E89FF5063179}"/>
          </ac:spMkLst>
        </pc:spChg>
        <pc:spChg chg="del">
          <ac:chgData name="Paul Strader" userId="a3528588-5838-4f5e-8126-e4f07c50aaf9" providerId="ADAL" clId="{FD8855A7-33F3-624A-98CC-29AB495AC465}" dt="2022-11-09T17:46:58.329" v="1"/>
          <ac:spMkLst>
            <pc:docMk/>
            <pc:sldMk cId="2598998160" sldId="265"/>
            <ac:spMk id="14" creationId="{1453BF6C-B012-48B7-B4E8-6D7AC7C27D02}"/>
          </ac:spMkLst>
        </pc:spChg>
        <pc:spChg chg="del">
          <ac:chgData name="Paul Strader" userId="a3528588-5838-4f5e-8126-e4f07c50aaf9" providerId="ADAL" clId="{FD8855A7-33F3-624A-98CC-29AB495AC465}" dt="2022-11-09T17:46:58.329" v="1"/>
          <ac:spMkLst>
            <pc:docMk/>
            <pc:sldMk cId="2598998160" sldId="265"/>
            <ac:spMk id="16" creationId="{E3020543-B24B-4EC4-8FFC-8DD88EEA91A8}"/>
          </ac:spMkLst>
        </pc:spChg>
        <pc:cxnChg chg="del">
          <ac:chgData name="Paul Strader" userId="a3528588-5838-4f5e-8126-e4f07c50aaf9" providerId="ADAL" clId="{FD8855A7-33F3-624A-98CC-29AB495AC465}" dt="2022-11-09T17:46:58.329" v="1"/>
          <ac:cxnSpMkLst>
            <pc:docMk/>
            <pc:sldMk cId="2598998160" sldId="265"/>
            <ac:cxnSpMk id="18" creationId="{C49DA8F6-BCC1-4447-B54C-57856834B94B}"/>
          </ac:cxnSpMkLst>
        </pc:cxnChg>
      </pc:sldChg>
      <pc:sldChg chg="modSp mod">
        <pc:chgData name="Paul Strader" userId="a3528588-5838-4f5e-8126-e4f07c50aaf9" providerId="ADAL" clId="{FD8855A7-33F3-624A-98CC-29AB495AC465}" dt="2022-11-09T17:50:02.551" v="26" actId="207"/>
        <pc:sldMkLst>
          <pc:docMk/>
          <pc:sldMk cId="2167498801" sldId="266"/>
        </pc:sldMkLst>
        <pc:spChg chg="mod">
          <ac:chgData name="Paul Strader" userId="a3528588-5838-4f5e-8126-e4f07c50aaf9" providerId="ADAL" clId="{FD8855A7-33F3-624A-98CC-29AB495AC465}" dt="2022-11-09T17:50:02.551" v="26" actId="207"/>
          <ac:spMkLst>
            <pc:docMk/>
            <pc:sldMk cId="2167498801" sldId="266"/>
            <ac:spMk id="2" creationId="{BD8B38FD-FEAE-32CC-8BDA-1F30E7CF66FA}"/>
          </ac:spMkLst>
        </pc:spChg>
        <pc:spChg chg="mod">
          <ac:chgData name="Paul Strader" userId="a3528588-5838-4f5e-8126-e4f07c50aaf9" providerId="ADAL" clId="{FD8855A7-33F3-624A-98CC-29AB495AC465}" dt="2022-11-09T17:46:58.395" v="3" actId="27636"/>
          <ac:spMkLst>
            <pc:docMk/>
            <pc:sldMk cId="2167498801" sldId="266"/>
            <ac:spMk id="22" creationId="{173FBEA3-DC59-6F9B-57F0-2BE92D18E1FD}"/>
          </ac:spMkLst>
        </pc:spChg>
        <pc:picChg chg="mod">
          <ac:chgData name="Paul Strader" userId="a3528588-5838-4f5e-8126-e4f07c50aaf9" providerId="ADAL" clId="{FD8855A7-33F3-624A-98CC-29AB495AC465}" dt="2022-11-09T17:47:39.828" v="6"/>
          <ac:picMkLst>
            <pc:docMk/>
            <pc:sldMk cId="2167498801" sldId="266"/>
            <ac:picMk id="6" creationId="{758ED1C8-F8BC-2040-3C12-1CD77A58682E}"/>
          </ac:picMkLst>
        </pc:picChg>
      </pc:sldChg>
      <pc:sldChg chg="modSp mod modShow">
        <pc:chgData name="Paul Strader" userId="a3528588-5838-4f5e-8126-e4f07c50aaf9" providerId="ADAL" clId="{FD8855A7-33F3-624A-98CC-29AB495AC465}" dt="2022-11-09T17:49:22.893" v="10" actId="729"/>
        <pc:sldMkLst>
          <pc:docMk/>
          <pc:sldMk cId="689627815" sldId="267"/>
        </pc:sldMkLst>
        <pc:spChg chg="mod">
          <ac:chgData name="Paul Strader" userId="a3528588-5838-4f5e-8126-e4f07c50aaf9" providerId="ADAL" clId="{FD8855A7-33F3-624A-98CC-29AB495AC465}" dt="2022-11-09T17:47:39.828" v="6"/>
          <ac:spMkLst>
            <pc:docMk/>
            <pc:sldMk cId="689627815" sldId="267"/>
            <ac:spMk id="2" creationId="{DA39112F-F0D6-463D-4063-41D00C54E91D}"/>
          </ac:spMkLst>
        </pc:spChg>
        <pc:spChg chg="mod">
          <ac:chgData name="Paul Strader" userId="a3528588-5838-4f5e-8126-e4f07c50aaf9" providerId="ADAL" clId="{FD8855A7-33F3-624A-98CC-29AB495AC465}" dt="2022-11-09T17:47:39.828" v="6"/>
          <ac:spMkLst>
            <pc:docMk/>
            <pc:sldMk cId="689627815" sldId="267"/>
            <ac:spMk id="3" creationId="{8F033447-DE39-9990-2AD0-F3B3F48CD01E}"/>
          </ac:spMkLst>
        </pc:spChg>
      </pc:sldChg>
      <pc:sldChg chg="modSp">
        <pc:chgData name="Paul Strader" userId="a3528588-5838-4f5e-8126-e4f07c50aaf9" providerId="ADAL" clId="{FD8855A7-33F3-624A-98CC-29AB495AC465}" dt="2022-11-09T17:47:39.828" v="6"/>
        <pc:sldMkLst>
          <pc:docMk/>
          <pc:sldMk cId="602338168" sldId="268"/>
        </pc:sldMkLst>
        <pc:spChg chg="mod">
          <ac:chgData name="Paul Strader" userId="a3528588-5838-4f5e-8126-e4f07c50aaf9" providerId="ADAL" clId="{FD8855A7-33F3-624A-98CC-29AB495AC465}" dt="2022-11-09T17:47:39.828" v="6"/>
          <ac:spMkLst>
            <pc:docMk/>
            <pc:sldMk cId="602338168" sldId="268"/>
            <ac:spMk id="2" creationId="{92D51FA1-BF45-03DE-B75C-9A8DDC052F1A}"/>
          </ac:spMkLst>
        </pc:spChg>
        <pc:spChg chg="mod">
          <ac:chgData name="Paul Strader" userId="a3528588-5838-4f5e-8126-e4f07c50aaf9" providerId="ADAL" clId="{FD8855A7-33F3-624A-98CC-29AB495AC465}" dt="2022-11-09T17:47:39.828" v="6"/>
          <ac:spMkLst>
            <pc:docMk/>
            <pc:sldMk cId="602338168" sldId="268"/>
            <ac:spMk id="3" creationId="{CF88E417-E27F-EDDC-39D9-896B3B907E40}"/>
          </ac:spMkLst>
        </pc:spChg>
      </pc:sldChg>
      <pc:sldChg chg="modSp">
        <pc:chgData name="Paul Strader" userId="a3528588-5838-4f5e-8126-e4f07c50aaf9" providerId="ADAL" clId="{FD8855A7-33F3-624A-98CC-29AB495AC465}" dt="2022-11-09T17:47:39.828" v="6"/>
        <pc:sldMkLst>
          <pc:docMk/>
          <pc:sldMk cId="2086853969" sldId="269"/>
        </pc:sldMkLst>
        <pc:spChg chg="mod">
          <ac:chgData name="Paul Strader" userId="a3528588-5838-4f5e-8126-e4f07c50aaf9" providerId="ADAL" clId="{FD8855A7-33F3-624A-98CC-29AB495AC465}" dt="2022-11-09T17:47:39.828" v="6"/>
          <ac:spMkLst>
            <pc:docMk/>
            <pc:sldMk cId="2086853969" sldId="269"/>
            <ac:spMk id="2" creationId="{6806F651-7CE9-BAFE-7661-F878B09C5EFC}"/>
          </ac:spMkLst>
        </pc:spChg>
        <pc:graphicFrameChg chg="mod">
          <ac:chgData name="Paul Strader" userId="a3528588-5838-4f5e-8126-e4f07c50aaf9" providerId="ADAL" clId="{FD8855A7-33F3-624A-98CC-29AB495AC465}" dt="2022-11-09T17:47:39.828" v="6"/>
          <ac:graphicFrameMkLst>
            <pc:docMk/>
            <pc:sldMk cId="2086853969" sldId="269"/>
            <ac:graphicFrameMk id="5" creationId="{9935A722-8C50-16B4-4BF3-4B641D084F19}"/>
          </ac:graphicFrameMkLst>
        </pc:graphicFrameChg>
      </pc:sldChg>
      <pc:sldChg chg="modSp">
        <pc:chgData name="Paul Strader" userId="a3528588-5838-4f5e-8126-e4f07c50aaf9" providerId="ADAL" clId="{FD8855A7-33F3-624A-98CC-29AB495AC465}" dt="2022-11-09T17:47:39.828" v="6"/>
        <pc:sldMkLst>
          <pc:docMk/>
          <pc:sldMk cId="915501729" sldId="271"/>
        </pc:sldMkLst>
        <pc:spChg chg="mod">
          <ac:chgData name="Paul Strader" userId="a3528588-5838-4f5e-8126-e4f07c50aaf9" providerId="ADAL" clId="{FD8855A7-33F3-624A-98CC-29AB495AC465}" dt="2022-11-09T17:47:39.828" v="6"/>
          <ac:spMkLst>
            <pc:docMk/>
            <pc:sldMk cId="915501729" sldId="271"/>
            <ac:spMk id="2" creationId="{92D51FA1-BF45-03DE-B75C-9A8DDC052F1A}"/>
          </ac:spMkLst>
        </pc:spChg>
        <pc:spChg chg="mod">
          <ac:chgData name="Paul Strader" userId="a3528588-5838-4f5e-8126-e4f07c50aaf9" providerId="ADAL" clId="{FD8855A7-33F3-624A-98CC-29AB495AC465}" dt="2022-11-09T17:47:39.828" v="6"/>
          <ac:spMkLst>
            <pc:docMk/>
            <pc:sldMk cId="915501729" sldId="271"/>
            <ac:spMk id="3" creationId="{CF88E417-E27F-EDDC-39D9-896B3B907E40}"/>
          </ac:spMkLst>
        </pc:spChg>
      </pc:sldChg>
      <pc:sldChg chg="modSp mod modShow">
        <pc:chgData name="Paul Strader" userId="a3528588-5838-4f5e-8126-e4f07c50aaf9" providerId="ADAL" clId="{FD8855A7-33F3-624A-98CC-29AB495AC465}" dt="2022-11-09T17:52:41.885" v="27" actId="729"/>
        <pc:sldMkLst>
          <pc:docMk/>
          <pc:sldMk cId="2797379558" sldId="273"/>
        </pc:sldMkLst>
        <pc:spChg chg="mod">
          <ac:chgData name="Paul Strader" userId="a3528588-5838-4f5e-8126-e4f07c50aaf9" providerId="ADAL" clId="{FD8855A7-33F3-624A-98CC-29AB495AC465}" dt="2022-11-09T17:47:39.828" v="6"/>
          <ac:spMkLst>
            <pc:docMk/>
            <pc:sldMk cId="2797379558" sldId="273"/>
            <ac:spMk id="2" creationId="{DA39112F-F0D6-463D-4063-41D00C54E91D}"/>
          </ac:spMkLst>
        </pc:spChg>
        <pc:spChg chg="mod">
          <ac:chgData name="Paul Strader" userId="a3528588-5838-4f5e-8126-e4f07c50aaf9" providerId="ADAL" clId="{FD8855A7-33F3-624A-98CC-29AB495AC465}" dt="2022-11-09T17:47:39.828" v="6"/>
          <ac:spMkLst>
            <pc:docMk/>
            <pc:sldMk cId="2797379558" sldId="273"/>
            <ac:spMk id="3" creationId="{8F033447-DE39-9990-2AD0-F3B3F48CD01E}"/>
          </ac:spMkLst>
        </pc:spChg>
      </pc:sldChg>
      <pc:sldChg chg="modSp">
        <pc:chgData name="Paul Strader" userId="a3528588-5838-4f5e-8126-e4f07c50aaf9" providerId="ADAL" clId="{FD8855A7-33F3-624A-98CC-29AB495AC465}" dt="2022-11-09T17:47:39.828" v="6"/>
        <pc:sldMkLst>
          <pc:docMk/>
          <pc:sldMk cId="922646916" sldId="274"/>
        </pc:sldMkLst>
        <pc:spChg chg="mod">
          <ac:chgData name="Paul Strader" userId="a3528588-5838-4f5e-8126-e4f07c50aaf9" providerId="ADAL" clId="{FD8855A7-33F3-624A-98CC-29AB495AC465}" dt="2022-11-09T17:47:39.828" v="6"/>
          <ac:spMkLst>
            <pc:docMk/>
            <pc:sldMk cId="922646916" sldId="274"/>
            <ac:spMk id="2" creationId="{DC1655F4-9830-186F-84FF-DF5495623738}"/>
          </ac:spMkLst>
        </pc:spChg>
        <pc:spChg chg="mod">
          <ac:chgData name="Paul Strader" userId="a3528588-5838-4f5e-8126-e4f07c50aaf9" providerId="ADAL" clId="{FD8855A7-33F3-624A-98CC-29AB495AC465}" dt="2022-11-09T17:47:39.828" v="6"/>
          <ac:spMkLst>
            <pc:docMk/>
            <pc:sldMk cId="922646916" sldId="274"/>
            <ac:spMk id="3" creationId="{CA5E5DD1-50AE-0CD3-975D-C747B9AB7EDF}"/>
          </ac:spMkLst>
        </pc:spChg>
      </pc:sldChg>
      <pc:sldChg chg="modSp mod">
        <pc:chgData name="Paul Strader" userId="a3528588-5838-4f5e-8126-e4f07c50aaf9" providerId="ADAL" clId="{FD8855A7-33F3-624A-98CC-29AB495AC465}" dt="2022-11-09T17:55:16.789" v="53" actId="207"/>
        <pc:sldMkLst>
          <pc:docMk/>
          <pc:sldMk cId="650007648" sldId="275"/>
        </pc:sldMkLst>
        <pc:spChg chg="mod">
          <ac:chgData name="Paul Strader" userId="a3528588-5838-4f5e-8126-e4f07c50aaf9" providerId="ADAL" clId="{FD8855A7-33F3-624A-98CC-29AB495AC465}" dt="2022-11-09T17:55:16.789" v="53" actId="207"/>
          <ac:spMkLst>
            <pc:docMk/>
            <pc:sldMk cId="650007648" sldId="275"/>
            <ac:spMk id="6" creationId="{78FEA9D7-CBFB-4E1F-2213-8DB0F12C53E6}"/>
          </ac:spMkLst>
        </pc:spChg>
      </pc:sldChg>
      <pc:sldChg chg="modSp">
        <pc:chgData name="Paul Strader" userId="a3528588-5838-4f5e-8126-e4f07c50aaf9" providerId="ADAL" clId="{FD8855A7-33F3-624A-98CC-29AB495AC465}" dt="2022-11-09T17:47:39.828" v="6"/>
        <pc:sldMkLst>
          <pc:docMk/>
          <pc:sldMk cId="1769313929" sldId="277"/>
        </pc:sldMkLst>
        <pc:spChg chg="mod">
          <ac:chgData name="Paul Strader" userId="a3528588-5838-4f5e-8126-e4f07c50aaf9" providerId="ADAL" clId="{FD8855A7-33F3-624A-98CC-29AB495AC465}" dt="2022-11-09T17:47:39.828" v="6"/>
          <ac:spMkLst>
            <pc:docMk/>
            <pc:sldMk cId="1769313929" sldId="277"/>
            <ac:spMk id="12" creationId="{82ECCBFE-EFBF-73DC-BE67-5A22E7A94267}"/>
          </ac:spMkLst>
        </pc:spChg>
      </pc:sldChg>
      <pc:sldChg chg="modSp mod">
        <pc:chgData name="Paul Strader" userId="a3528588-5838-4f5e-8126-e4f07c50aaf9" providerId="ADAL" clId="{FD8855A7-33F3-624A-98CC-29AB495AC465}" dt="2022-11-09T17:47:39.894" v="9" actId="27636"/>
        <pc:sldMkLst>
          <pc:docMk/>
          <pc:sldMk cId="2045315049" sldId="278"/>
        </pc:sldMkLst>
        <pc:spChg chg="mod">
          <ac:chgData name="Paul Strader" userId="a3528588-5838-4f5e-8126-e4f07c50aaf9" providerId="ADAL" clId="{FD8855A7-33F3-624A-98CC-29AB495AC465}" dt="2022-11-09T17:47:39.894" v="9" actId="27636"/>
          <ac:spMkLst>
            <pc:docMk/>
            <pc:sldMk cId="2045315049" sldId="278"/>
            <ac:spMk id="2" creationId="{1DDECBA1-4A5D-7656-B73F-D0B6BD3BE2C2}"/>
          </ac:spMkLst>
        </pc:spChg>
      </pc:sldChg>
      <pc:sldChg chg="modSp">
        <pc:chgData name="Paul Strader" userId="a3528588-5838-4f5e-8126-e4f07c50aaf9" providerId="ADAL" clId="{FD8855A7-33F3-624A-98CC-29AB495AC465}" dt="2022-11-09T17:47:39.828" v="6"/>
        <pc:sldMkLst>
          <pc:docMk/>
          <pc:sldMk cId="2731026226" sldId="279"/>
        </pc:sldMkLst>
        <pc:spChg chg="mod">
          <ac:chgData name="Paul Strader" userId="a3528588-5838-4f5e-8126-e4f07c50aaf9" providerId="ADAL" clId="{FD8855A7-33F3-624A-98CC-29AB495AC465}" dt="2022-11-09T17:47:39.828" v="6"/>
          <ac:spMkLst>
            <pc:docMk/>
            <pc:sldMk cId="2731026226" sldId="279"/>
            <ac:spMk id="2" creationId="{3462C452-557C-F895-3FD0-D7572BED13D7}"/>
          </ac:spMkLst>
        </pc:spChg>
      </pc:sldChg>
      <pc:sldChg chg="modSp">
        <pc:chgData name="Paul Strader" userId="a3528588-5838-4f5e-8126-e4f07c50aaf9" providerId="ADAL" clId="{FD8855A7-33F3-624A-98CC-29AB495AC465}" dt="2022-11-09T17:47:39.828" v="6"/>
        <pc:sldMkLst>
          <pc:docMk/>
          <pc:sldMk cId="2572505756" sldId="280"/>
        </pc:sldMkLst>
        <pc:spChg chg="mod">
          <ac:chgData name="Paul Strader" userId="a3528588-5838-4f5e-8126-e4f07c50aaf9" providerId="ADAL" clId="{FD8855A7-33F3-624A-98CC-29AB495AC465}" dt="2022-11-09T17:47:39.828" v="6"/>
          <ac:spMkLst>
            <pc:docMk/>
            <pc:sldMk cId="2572505756" sldId="280"/>
            <ac:spMk id="2" creationId="{8E71D488-7F78-73FA-C78C-357E3AF9FD7A}"/>
          </ac:spMkLst>
        </pc:spChg>
      </pc:sldChg>
      <pc:sldChg chg="modSp mod">
        <pc:chgData name="Paul Strader" userId="a3528588-5838-4f5e-8126-e4f07c50aaf9" providerId="ADAL" clId="{FD8855A7-33F3-624A-98CC-29AB495AC465}" dt="2022-11-09T17:54:02.070" v="42" actId="1076"/>
        <pc:sldMkLst>
          <pc:docMk/>
          <pc:sldMk cId="865507317" sldId="281"/>
        </pc:sldMkLst>
        <pc:spChg chg="mod">
          <ac:chgData name="Paul Strader" userId="a3528588-5838-4f5e-8126-e4f07c50aaf9" providerId="ADAL" clId="{FD8855A7-33F3-624A-98CC-29AB495AC465}" dt="2022-11-09T17:54:02.070" v="42" actId="1076"/>
          <ac:spMkLst>
            <pc:docMk/>
            <pc:sldMk cId="865507317" sldId="281"/>
            <ac:spMk id="2" creationId="{DA39112F-F0D6-463D-4063-41D00C54E91D}"/>
          </ac:spMkLst>
        </pc:spChg>
        <pc:picChg chg="mod">
          <ac:chgData name="Paul Strader" userId="a3528588-5838-4f5e-8126-e4f07c50aaf9" providerId="ADAL" clId="{FD8855A7-33F3-624A-98CC-29AB495AC465}" dt="2022-11-09T17:53:45.329" v="38" actId="1076"/>
          <ac:picMkLst>
            <pc:docMk/>
            <pc:sldMk cId="865507317" sldId="281"/>
            <ac:picMk id="6" creationId="{C8F57B73-C971-91E3-506B-4A8AC58F78DB}"/>
          </ac:picMkLst>
        </pc:picChg>
      </pc:sldChg>
      <pc:sldChg chg="modSp mod">
        <pc:chgData name="Paul Strader" userId="a3528588-5838-4f5e-8126-e4f07c50aaf9" providerId="ADAL" clId="{FD8855A7-33F3-624A-98CC-29AB495AC465}" dt="2022-11-09T17:53:36.238" v="37" actId="1076"/>
        <pc:sldMkLst>
          <pc:docMk/>
          <pc:sldMk cId="1539962008" sldId="282"/>
        </pc:sldMkLst>
        <pc:spChg chg="mod">
          <ac:chgData name="Paul Strader" userId="a3528588-5838-4f5e-8126-e4f07c50aaf9" providerId="ADAL" clId="{FD8855A7-33F3-624A-98CC-29AB495AC465}" dt="2022-11-09T17:53:31.409" v="36" actId="1076"/>
          <ac:spMkLst>
            <pc:docMk/>
            <pc:sldMk cId="1539962008" sldId="282"/>
            <ac:spMk id="2" creationId="{DA39112F-F0D6-463D-4063-41D00C54E91D}"/>
          </ac:spMkLst>
        </pc:spChg>
        <pc:picChg chg="mod">
          <ac:chgData name="Paul Strader" userId="a3528588-5838-4f5e-8126-e4f07c50aaf9" providerId="ADAL" clId="{FD8855A7-33F3-624A-98CC-29AB495AC465}" dt="2022-11-09T17:53:36.238" v="37" actId="1076"/>
          <ac:picMkLst>
            <pc:docMk/>
            <pc:sldMk cId="1539962008" sldId="282"/>
            <ac:picMk id="5" creationId="{09C1393D-007F-FB4E-C417-75D3F7B0287F}"/>
          </ac:picMkLst>
        </pc:picChg>
      </pc:sldChg>
      <pc:sldChg chg="modSp mod">
        <pc:chgData name="Paul Strader" userId="a3528588-5838-4f5e-8126-e4f07c50aaf9" providerId="ADAL" clId="{FD8855A7-33F3-624A-98CC-29AB495AC465}" dt="2022-11-09T17:54:57.709" v="52" actId="207"/>
        <pc:sldMkLst>
          <pc:docMk/>
          <pc:sldMk cId="4066046689" sldId="284"/>
        </pc:sldMkLst>
        <pc:spChg chg="mod">
          <ac:chgData name="Paul Strader" userId="a3528588-5838-4f5e-8126-e4f07c50aaf9" providerId="ADAL" clId="{FD8855A7-33F3-624A-98CC-29AB495AC465}" dt="2022-11-09T17:54:57.709" v="52" actId="207"/>
          <ac:spMkLst>
            <pc:docMk/>
            <pc:sldMk cId="4066046689" sldId="284"/>
            <ac:spMk id="10" creationId="{E39275DB-6FC1-EC85-8034-1F5170DEC344}"/>
          </ac:spMkLst>
        </pc:spChg>
        <pc:picChg chg="mod">
          <ac:chgData name="Paul Strader" userId="a3528588-5838-4f5e-8126-e4f07c50aaf9" providerId="ADAL" clId="{FD8855A7-33F3-624A-98CC-29AB495AC465}" dt="2022-11-09T17:54:54.166" v="51" actId="1076"/>
          <ac:picMkLst>
            <pc:docMk/>
            <pc:sldMk cId="4066046689" sldId="284"/>
            <ac:picMk id="6" creationId="{5DDB9C05-C785-EEF4-7CBF-73207DD4AB4E}"/>
          </ac:picMkLst>
        </pc:picChg>
      </pc:sldChg>
      <pc:sldChg chg="modSp mod">
        <pc:chgData name="Paul Strader" userId="a3528588-5838-4f5e-8126-e4f07c50aaf9" providerId="ADAL" clId="{FD8855A7-33F3-624A-98CC-29AB495AC465}" dt="2022-11-09T17:54:39.047" v="48" actId="1076"/>
        <pc:sldMkLst>
          <pc:docMk/>
          <pc:sldMk cId="684839334" sldId="285"/>
        </pc:sldMkLst>
        <pc:spChg chg="mod">
          <ac:chgData name="Paul Strader" userId="a3528588-5838-4f5e-8126-e4f07c50aaf9" providerId="ADAL" clId="{FD8855A7-33F3-624A-98CC-29AB495AC465}" dt="2022-11-09T17:54:36.185" v="47" actId="1076"/>
          <ac:spMkLst>
            <pc:docMk/>
            <pc:sldMk cId="684839334" sldId="285"/>
            <ac:spMk id="10" creationId="{C6F91281-7B0A-FB62-0732-CB32FE4E4879}"/>
          </ac:spMkLst>
        </pc:spChg>
        <pc:picChg chg="mod">
          <ac:chgData name="Paul Strader" userId="a3528588-5838-4f5e-8126-e4f07c50aaf9" providerId="ADAL" clId="{FD8855A7-33F3-624A-98CC-29AB495AC465}" dt="2022-11-09T17:54:39.047" v="48" actId="1076"/>
          <ac:picMkLst>
            <pc:docMk/>
            <pc:sldMk cId="684839334" sldId="285"/>
            <ac:picMk id="8" creationId="{55920786-3EBB-D386-4B5F-DBB81ED3BF34}"/>
          </ac:picMkLst>
        </pc:picChg>
      </pc:sldChg>
      <pc:sldChg chg="modSp mod">
        <pc:chgData name="Paul Strader" userId="a3528588-5838-4f5e-8126-e4f07c50aaf9" providerId="ADAL" clId="{FD8855A7-33F3-624A-98CC-29AB495AC465}" dt="2022-11-09T17:54:21.909" v="45" actId="1076"/>
        <pc:sldMkLst>
          <pc:docMk/>
          <pc:sldMk cId="29751965" sldId="287"/>
        </pc:sldMkLst>
        <pc:spChg chg="mod">
          <ac:chgData name="Paul Strader" userId="a3528588-5838-4f5e-8126-e4f07c50aaf9" providerId="ADAL" clId="{FD8855A7-33F3-624A-98CC-29AB495AC465}" dt="2022-11-09T17:54:21.909" v="45" actId="1076"/>
          <ac:spMkLst>
            <pc:docMk/>
            <pc:sldMk cId="29751965" sldId="287"/>
            <ac:spMk id="2" creationId="{DA39112F-F0D6-463D-4063-41D00C54E91D}"/>
          </ac:spMkLst>
        </pc:spChg>
        <pc:picChg chg="mod">
          <ac:chgData name="Paul Strader" userId="a3528588-5838-4f5e-8126-e4f07c50aaf9" providerId="ADAL" clId="{FD8855A7-33F3-624A-98CC-29AB495AC465}" dt="2022-11-09T17:54:18.099" v="44" actId="1076"/>
          <ac:picMkLst>
            <pc:docMk/>
            <pc:sldMk cId="29751965" sldId="287"/>
            <ac:picMk id="9" creationId="{78FB81EE-C92B-123E-C2FC-7638A8E5B741}"/>
          </ac:picMkLst>
        </pc:picChg>
      </pc:sldChg>
      <pc:sldChg chg="modSp">
        <pc:chgData name="Paul Strader" userId="a3528588-5838-4f5e-8126-e4f07c50aaf9" providerId="ADAL" clId="{FD8855A7-33F3-624A-98CC-29AB495AC465}" dt="2022-11-09T17:47:39.828" v="6"/>
        <pc:sldMkLst>
          <pc:docMk/>
          <pc:sldMk cId="3961166036" sldId="291"/>
        </pc:sldMkLst>
        <pc:spChg chg="mod">
          <ac:chgData name="Paul Strader" userId="a3528588-5838-4f5e-8126-e4f07c50aaf9" providerId="ADAL" clId="{FD8855A7-33F3-624A-98CC-29AB495AC465}" dt="2022-11-09T17:47:39.828" v="6"/>
          <ac:spMkLst>
            <pc:docMk/>
            <pc:sldMk cId="3961166036" sldId="291"/>
            <ac:spMk id="2" creationId="{BA96DECD-7D1F-4AA8-6E89-DEB5BB8633B9}"/>
          </ac:spMkLst>
        </pc:spChg>
        <pc:spChg chg="mod">
          <ac:chgData name="Paul Strader" userId="a3528588-5838-4f5e-8126-e4f07c50aaf9" providerId="ADAL" clId="{FD8855A7-33F3-624A-98CC-29AB495AC465}" dt="2022-11-09T17:47:39.828" v="6"/>
          <ac:spMkLst>
            <pc:docMk/>
            <pc:sldMk cId="3961166036" sldId="291"/>
            <ac:spMk id="3" creationId="{CFEAE66E-DF4A-9BCD-C227-E6228560A539}"/>
          </ac:spMkLst>
        </pc:spChg>
      </pc:sldChg>
      <pc:sldChg chg="modSp new mod">
        <pc:chgData name="Paul Strader" userId="a3528588-5838-4f5e-8126-e4f07c50aaf9" providerId="ADAL" clId="{FD8855A7-33F3-624A-98CC-29AB495AC465}" dt="2022-11-09T17:55:51.469" v="114" actId="20577"/>
        <pc:sldMkLst>
          <pc:docMk/>
          <pc:sldMk cId="3788698637" sldId="292"/>
        </pc:sldMkLst>
        <pc:spChg chg="mod">
          <ac:chgData name="Paul Strader" userId="a3528588-5838-4f5e-8126-e4f07c50aaf9" providerId="ADAL" clId="{FD8855A7-33F3-624A-98CC-29AB495AC465}" dt="2022-11-09T17:55:42.444" v="72" actId="20577"/>
          <ac:spMkLst>
            <pc:docMk/>
            <pc:sldMk cId="3788698637" sldId="292"/>
            <ac:spMk id="2" creationId="{06A54DFE-6C9B-A956-222C-52DB5AB601EA}"/>
          </ac:spMkLst>
        </pc:spChg>
        <pc:spChg chg="mod">
          <ac:chgData name="Paul Strader" userId="a3528588-5838-4f5e-8126-e4f07c50aaf9" providerId="ADAL" clId="{FD8855A7-33F3-624A-98CC-29AB495AC465}" dt="2022-11-09T17:55:51.469" v="114" actId="20577"/>
          <ac:spMkLst>
            <pc:docMk/>
            <pc:sldMk cId="3788698637" sldId="292"/>
            <ac:spMk id="3" creationId="{C5A8AA31-91A6-9547-525D-C49F1D4ADCA4}"/>
          </ac:spMkLst>
        </pc:spChg>
      </pc:sldChg>
    </pc:docChg>
  </pc:docChgLst>
  <pc:docChgLst>
    <pc:chgData name="Paul Strader" userId="S::pstrader@syr.edu::a3528588-5838-4f5e-8126-e4f07c50aaf9" providerId="AD" clId="Web-{925E0756-1433-8C41-BDFA-41054D9501F0}"/>
    <pc:docChg chg="modSld">
      <pc:chgData name="Paul Strader" userId="S::pstrader@syr.edu::a3528588-5838-4f5e-8126-e4f07c50aaf9" providerId="AD" clId="Web-{925E0756-1433-8C41-BDFA-41054D9501F0}" dt="2022-12-07T22:10:57.002" v="4" actId="1076"/>
      <pc:docMkLst>
        <pc:docMk/>
      </pc:docMkLst>
      <pc:sldChg chg="modSp">
        <pc:chgData name="Paul Strader" userId="S::pstrader@syr.edu::a3528588-5838-4f5e-8126-e4f07c50aaf9" providerId="AD" clId="Web-{925E0756-1433-8C41-BDFA-41054D9501F0}" dt="2022-12-07T22:10:57.002" v="4" actId="1076"/>
        <pc:sldMkLst>
          <pc:docMk/>
          <pc:sldMk cId="2959625930" sldId="310"/>
        </pc:sldMkLst>
        <pc:spChg chg="mod">
          <ac:chgData name="Paul Strader" userId="S::pstrader@syr.edu::a3528588-5838-4f5e-8126-e4f07c50aaf9" providerId="AD" clId="Web-{925E0756-1433-8C41-BDFA-41054D9501F0}" dt="2022-12-07T22:10:57.002" v="4" actId="1076"/>
          <ac:spMkLst>
            <pc:docMk/>
            <pc:sldMk cId="2959625930" sldId="310"/>
            <ac:spMk id="3" creationId="{C0CBEA69-B336-AE8C-9D4B-FABDF2BC6BAD}"/>
          </ac:spMkLst>
        </pc:spChg>
      </pc:sldChg>
    </pc:docChg>
  </pc:docChgLst>
  <pc:docChgLst>
    <pc:chgData name="Adam Vajdak" userId="S::avajdak@syr.edu::752467ac-25cd-4649-aad2-ccdb2751674c" providerId="AD" clId="Web-{F8593ADF-90D7-98AF-520C-157BB4653967}"/>
    <pc:docChg chg="addSld modSld sldOrd">
      <pc:chgData name="Adam Vajdak" userId="S::avajdak@syr.edu::752467ac-25cd-4649-aad2-ccdb2751674c" providerId="AD" clId="Web-{F8593ADF-90D7-98AF-520C-157BB4653967}" dt="2022-11-08T20:39:51.658" v="20" actId="1076"/>
      <pc:docMkLst>
        <pc:docMk/>
      </pc:docMkLst>
      <pc:sldChg chg="modSp">
        <pc:chgData name="Adam Vajdak" userId="S::avajdak@syr.edu::752467ac-25cd-4649-aad2-ccdb2751674c" providerId="AD" clId="Web-{F8593ADF-90D7-98AF-520C-157BB4653967}" dt="2022-11-08T17:46:13.824" v="1" actId="20577"/>
        <pc:sldMkLst>
          <pc:docMk/>
          <pc:sldMk cId="2598998160" sldId="265"/>
        </pc:sldMkLst>
        <pc:spChg chg="mod">
          <ac:chgData name="Adam Vajdak" userId="S::avajdak@syr.edu::752467ac-25cd-4649-aad2-ccdb2751674c" providerId="AD" clId="Web-{F8593ADF-90D7-98AF-520C-157BB4653967}" dt="2022-11-08T17:46:13.824" v="1" actId="20577"/>
          <ac:spMkLst>
            <pc:docMk/>
            <pc:sldMk cId="2598998160" sldId="265"/>
            <ac:spMk id="3" creationId="{A2DDF658-1828-C0D1-89B6-E4E2187C9434}"/>
          </ac:spMkLst>
        </pc:spChg>
      </pc:sldChg>
      <pc:sldChg chg="ord">
        <pc:chgData name="Adam Vajdak" userId="S::avajdak@syr.edu::752467ac-25cd-4649-aad2-ccdb2751674c" providerId="AD" clId="Web-{F8593ADF-90D7-98AF-520C-157BB4653967}" dt="2022-11-08T20:39:34.391" v="19"/>
        <pc:sldMkLst>
          <pc:docMk/>
          <pc:sldMk cId="915501729" sldId="271"/>
        </pc:sldMkLst>
      </pc:sldChg>
      <pc:sldChg chg="modSp">
        <pc:chgData name="Adam Vajdak" userId="S::avajdak@syr.edu::752467ac-25cd-4649-aad2-ccdb2751674c" providerId="AD" clId="Web-{F8593ADF-90D7-98AF-520C-157BB4653967}" dt="2022-11-08T20:39:51.658" v="20" actId="1076"/>
        <pc:sldMkLst>
          <pc:docMk/>
          <pc:sldMk cId="1769313929" sldId="277"/>
        </pc:sldMkLst>
        <pc:picChg chg="mod">
          <ac:chgData name="Adam Vajdak" userId="S::avajdak@syr.edu::752467ac-25cd-4649-aad2-ccdb2751674c" providerId="AD" clId="Web-{F8593ADF-90D7-98AF-520C-157BB4653967}" dt="2022-11-08T20:39:51.658" v="20" actId="1076"/>
          <ac:picMkLst>
            <pc:docMk/>
            <pc:sldMk cId="1769313929" sldId="277"/>
            <ac:picMk id="6" creationId="{030354CA-0B86-12E6-EAAE-5FA91BE7D721}"/>
          </ac:picMkLst>
        </pc:picChg>
      </pc:sldChg>
      <pc:sldChg chg="addSp delSp modSp new">
        <pc:chgData name="Adam Vajdak" userId="S::avajdak@syr.edu::752467ac-25cd-4649-aad2-ccdb2751674c" providerId="AD" clId="Web-{F8593ADF-90D7-98AF-520C-157BB4653967}" dt="2022-11-08T17:47:38.639" v="18" actId="14100"/>
        <pc:sldMkLst>
          <pc:docMk/>
          <pc:sldMk cId="2045315049" sldId="278"/>
        </pc:sldMkLst>
        <pc:spChg chg="mod">
          <ac:chgData name="Adam Vajdak" userId="S::avajdak@syr.edu::752467ac-25cd-4649-aad2-ccdb2751674c" providerId="AD" clId="Web-{F8593ADF-90D7-98AF-520C-157BB4653967}" dt="2022-11-08T17:47:21.389" v="14" actId="1076"/>
          <ac:spMkLst>
            <pc:docMk/>
            <pc:sldMk cId="2045315049" sldId="278"/>
            <ac:spMk id="2" creationId="{1DDECBA1-4A5D-7656-B73F-D0B6BD3BE2C2}"/>
          </ac:spMkLst>
        </pc:spChg>
        <pc:spChg chg="del">
          <ac:chgData name="Adam Vajdak" userId="S::avajdak@syr.edu::752467ac-25cd-4649-aad2-ccdb2751674c" providerId="AD" clId="Web-{F8593ADF-90D7-98AF-520C-157BB4653967}" dt="2022-11-08T17:47:15.096" v="12"/>
          <ac:spMkLst>
            <pc:docMk/>
            <pc:sldMk cId="2045315049" sldId="278"/>
            <ac:spMk id="3" creationId="{B104E244-F89E-E84C-489A-4C58CB5F07D4}"/>
          </ac:spMkLst>
        </pc:spChg>
        <pc:spChg chg="add del mod">
          <ac:chgData name="Adam Vajdak" userId="S::avajdak@syr.edu::752467ac-25cd-4649-aad2-ccdb2751674c" providerId="AD" clId="Web-{F8593ADF-90D7-98AF-520C-157BB4653967}" dt="2022-11-08T17:47:33.045" v="16"/>
          <ac:spMkLst>
            <pc:docMk/>
            <pc:sldMk cId="2045315049" sldId="278"/>
            <ac:spMk id="6" creationId="{2523B030-FE13-B5BF-C5DC-732C1BB510EF}"/>
          </ac:spMkLst>
        </pc:spChg>
        <pc:picChg chg="add del mod ord">
          <ac:chgData name="Adam Vajdak" userId="S::avajdak@syr.edu::752467ac-25cd-4649-aad2-ccdb2751674c" providerId="AD" clId="Web-{F8593ADF-90D7-98AF-520C-157BB4653967}" dt="2022-11-08T17:47:31.873" v="15"/>
          <ac:picMkLst>
            <pc:docMk/>
            <pc:sldMk cId="2045315049" sldId="278"/>
            <ac:picMk id="4" creationId="{1F9137C6-B2EA-82F8-83F5-925DF690B863}"/>
          </ac:picMkLst>
        </pc:picChg>
        <pc:picChg chg="add mod ord">
          <ac:chgData name="Adam Vajdak" userId="S::avajdak@syr.edu::752467ac-25cd-4649-aad2-ccdb2751674c" providerId="AD" clId="Web-{F8593ADF-90D7-98AF-520C-157BB4653967}" dt="2022-11-08T17:47:38.639" v="18" actId="14100"/>
          <ac:picMkLst>
            <pc:docMk/>
            <pc:sldMk cId="2045315049" sldId="278"/>
            <ac:picMk id="7" creationId="{58E67E20-E7C6-4B63-42C7-DDD06BBCE252}"/>
          </ac:picMkLst>
        </pc:picChg>
      </pc:sldChg>
    </pc:docChg>
  </pc:docChgLst>
  <pc:docChgLst>
    <pc:chgData name="Paul Strader" userId="S::pstrader@syr.edu::a3528588-5838-4f5e-8126-e4f07c50aaf9" providerId="AD" clId="Web-{9BE93685-3020-9C68-0928-96DE5AD80B62}"/>
    <pc:docChg chg="modSld">
      <pc:chgData name="Paul Strader" userId="S::pstrader@syr.edu::a3528588-5838-4f5e-8126-e4f07c50aaf9" providerId="AD" clId="Web-{9BE93685-3020-9C68-0928-96DE5AD80B62}" dt="2022-11-09T17:33:59.424" v="94"/>
      <pc:docMkLst>
        <pc:docMk/>
      </pc:docMkLst>
      <pc:sldChg chg="addSp modSp">
        <pc:chgData name="Paul Strader" userId="S::pstrader@syr.edu::a3528588-5838-4f5e-8126-e4f07c50aaf9" providerId="AD" clId="Web-{9BE93685-3020-9C68-0928-96DE5AD80B62}" dt="2022-11-09T17:33:59.424" v="94"/>
        <pc:sldMkLst>
          <pc:docMk/>
          <pc:sldMk cId="2598998160" sldId="265"/>
        </pc:sldMkLst>
        <pc:spChg chg="mod">
          <ac:chgData name="Paul Strader" userId="S::pstrader@syr.edu::a3528588-5838-4f5e-8126-e4f07c50aaf9" providerId="AD" clId="Web-{9BE93685-3020-9C68-0928-96DE5AD80B62}" dt="2022-11-09T17:33:59.424" v="94"/>
          <ac:spMkLst>
            <pc:docMk/>
            <pc:sldMk cId="2598998160" sldId="265"/>
            <ac:spMk id="2" creationId="{4793E803-F489-8EB0-DFF9-5B203BB49B65}"/>
          </ac:spMkLst>
        </pc:spChg>
        <pc:spChg chg="mod ord">
          <ac:chgData name="Paul Strader" userId="S::pstrader@syr.edu::a3528588-5838-4f5e-8126-e4f07c50aaf9" providerId="AD" clId="Web-{9BE93685-3020-9C68-0928-96DE5AD80B62}" dt="2022-11-09T17:33:59.424" v="94"/>
          <ac:spMkLst>
            <pc:docMk/>
            <pc:sldMk cId="2598998160" sldId="265"/>
            <ac:spMk id="3" creationId="{A2DDF658-1828-C0D1-89B6-E4E2187C9434}"/>
          </ac:spMkLst>
        </pc:spChg>
        <pc:spChg chg="add">
          <ac:chgData name="Paul Strader" userId="S::pstrader@syr.edu::a3528588-5838-4f5e-8126-e4f07c50aaf9" providerId="AD" clId="Web-{9BE93685-3020-9C68-0928-96DE5AD80B62}" dt="2022-11-09T17:33:59.424" v="94"/>
          <ac:spMkLst>
            <pc:docMk/>
            <pc:sldMk cId="2598998160" sldId="265"/>
            <ac:spMk id="5" creationId="{327D73B4-9F5C-4A64-A179-51B9500CB8B5}"/>
          </ac:spMkLst>
        </pc:spChg>
        <pc:spChg chg="add">
          <ac:chgData name="Paul Strader" userId="S::pstrader@syr.edu::a3528588-5838-4f5e-8126-e4f07c50aaf9" providerId="AD" clId="Web-{9BE93685-3020-9C68-0928-96DE5AD80B62}" dt="2022-11-09T17:33:59.424" v="94"/>
          <ac:spMkLst>
            <pc:docMk/>
            <pc:sldMk cId="2598998160" sldId="265"/>
            <ac:spMk id="6" creationId="{C1F06963-6374-4B48-844F-071A9BAAAE02}"/>
          </ac:spMkLst>
        </pc:spChg>
        <pc:spChg chg="add">
          <ac:chgData name="Paul Strader" userId="S::pstrader@syr.edu::a3528588-5838-4f5e-8126-e4f07c50aaf9" providerId="AD" clId="Web-{9BE93685-3020-9C68-0928-96DE5AD80B62}" dt="2022-11-09T17:33:59.424" v="94"/>
          <ac:spMkLst>
            <pc:docMk/>
            <pc:sldMk cId="2598998160" sldId="265"/>
            <ac:spMk id="7" creationId="{6CB927A4-E432-4310-9CD5-E89FF5063179}"/>
          </ac:spMkLst>
        </pc:spChg>
        <pc:spChg chg="add">
          <ac:chgData name="Paul Strader" userId="S::pstrader@syr.edu::a3528588-5838-4f5e-8126-e4f07c50aaf9" providerId="AD" clId="Web-{9BE93685-3020-9C68-0928-96DE5AD80B62}" dt="2022-11-09T17:33:59.424" v="94"/>
          <ac:spMkLst>
            <pc:docMk/>
            <pc:sldMk cId="2598998160" sldId="265"/>
            <ac:spMk id="14" creationId="{1453BF6C-B012-48B7-B4E8-6D7AC7C27D02}"/>
          </ac:spMkLst>
        </pc:spChg>
        <pc:spChg chg="add">
          <ac:chgData name="Paul Strader" userId="S::pstrader@syr.edu::a3528588-5838-4f5e-8126-e4f07c50aaf9" providerId="AD" clId="Web-{9BE93685-3020-9C68-0928-96DE5AD80B62}" dt="2022-11-09T17:33:59.424" v="94"/>
          <ac:spMkLst>
            <pc:docMk/>
            <pc:sldMk cId="2598998160" sldId="265"/>
            <ac:spMk id="16" creationId="{E3020543-B24B-4EC4-8FFC-8DD88EEA91A8}"/>
          </ac:spMkLst>
        </pc:spChg>
        <pc:cxnChg chg="add">
          <ac:chgData name="Paul Strader" userId="S::pstrader@syr.edu::a3528588-5838-4f5e-8126-e4f07c50aaf9" providerId="AD" clId="Web-{9BE93685-3020-9C68-0928-96DE5AD80B62}" dt="2022-11-09T17:33:59.424" v="94"/>
          <ac:cxnSpMkLst>
            <pc:docMk/>
            <pc:sldMk cId="2598998160" sldId="265"/>
            <ac:cxnSpMk id="18" creationId="{C49DA8F6-BCC1-4447-B54C-57856834B94B}"/>
          </ac:cxnSpMkLst>
        </pc:cxnChg>
      </pc:sldChg>
      <pc:sldChg chg="addSp delSp modSp">
        <pc:chgData name="Paul Strader" userId="S::pstrader@syr.edu::a3528588-5838-4f5e-8126-e4f07c50aaf9" providerId="AD" clId="Web-{9BE93685-3020-9C68-0928-96DE5AD80B62}" dt="2022-11-09T17:30:43.782" v="86" actId="1076"/>
        <pc:sldMkLst>
          <pc:docMk/>
          <pc:sldMk cId="650007648" sldId="275"/>
        </pc:sldMkLst>
        <pc:spChg chg="add del">
          <ac:chgData name="Paul Strader" userId="S::pstrader@syr.edu::a3528588-5838-4f5e-8126-e4f07c50aaf9" providerId="AD" clId="Web-{9BE93685-3020-9C68-0928-96DE5AD80B62}" dt="2022-11-09T17:30:30.562" v="84"/>
          <ac:spMkLst>
            <pc:docMk/>
            <pc:sldMk cId="650007648" sldId="275"/>
            <ac:spMk id="3" creationId="{D4F6543C-4364-8306-7E82-95ACCEEA2C2E}"/>
          </ac:spMkLst>
        </pc:spChg>
        <pc:spChg chg="add mod">
          <ac:chgData name="Paul Strader" userId="S::pstrader@syr.edu::a3528588-5838-4f5e-8126-e4f07c50aaf9" providerId="AD" clId="Web-{9BE93685-3020-9C68-0928-96DE5AD80B62}" dt="2022-11-09T17:30:43.782" v="86" actId="1076"/>
          <ac:spMkLst>
            <pc:docMk/>
            <pc:sldMk cId="650007648" sldId="275"/>
            <ac:spMk id="6" creationId="{78FEA9D7-CBFB-4E1F-2213-8DB0F12C53E6}"/>
          </ac:spMkLst>
        </pc:spChg>
        <pc:picChg chg="mod">
          <ac:chgData name="Paul Strader" userId="S::pstrader@syr.edu::a3528588-5838-4f5e-8126-e4f07c50aaf9" providerId="AD" clId="Web-{9BE93685-3020-9C68-0928-96DE5AD80B62}" dt="2022-11-09T17:29:21.119" v="4" actId="1076"/>
          <ac:picMkLst>
            <pc:docMk/>
            <pc:sldMk cId="650007648" sldId="275"/>
            <ac:picMk id="4" creationId="{96E135EA-D6B5-1543-B699-E6189BB833EC}"/>
          </ac:picMkLst>
        </pc:picChg>
      </pc:sldChg>
      <pc:sldChg chg="modSp">
        <pc:chgData name="Paul Strader" userId="S::pstrader@syr.edu::a3528588-5838-4f5e-8126-e4f07c50aaf9" providerId="AD" clId="Web-{9BE93685-3020-9C68-0928-96DE5AD80B62}" dt="2022-11-09T17:30:14.202" v="82" actId="20577"/>
        <pc:sldMkLst>
          <pc:docMk/>
          <pc:sldMk cId="2658992019" sldId="276"/>
        </pc:sldMkLst>
        <pc:spChg chg="mod">
          <ac:chgData name="Paul Strader" userId="S::pstrader@syr.edu::a3528588-5838-4f5e-8126-e4f07c50aaf9" providerId="AD" clId="Web-{9BE93685-3020-9C68-0928-96DE5AD80B62}" dt="2022-11-09T17:30:00.185" v="76" actId="20577"/>
          <ac:spMkLst>
            <pc:docMk/>
            <pc:sldMk cId="2658992019" sldId="276"/>
            <ac:spMk id="2" creationId="{CCB0EBE6-1382-A60D-B4AA-E3E886D75E95}"/>
          </ac:spMkLst>
        </pc:spChg>
        <pc:spChg chg="mod">
          <ac:chgData name="Paul Strader" userId="S::pstrader@syr.edu::a3528588-5838-4f5e-8126-e4f07c50aaf9" providerId="AD" clId="Web-{9BE93685-3020-9C68-0928-96DE5AD80B62}" dt="2022-11-09T17:30:14.202" v="82" actId="20577"/>
          <ac:spMkLst>
            <pc:docMk/>
            <pc:sldMk cId="2658992019" sldId="276"/>
            <ac:spMk id="3" creationId="{C0CBEA69-B336-AE8C-9D4B-FABDF2BC6BAD}"/>
          </ac:spMkLst>
        </pc:spChg>
      </pc:sldChg>
      <pc:sldChg chg="delSp modSp">
        <pc:chgData name="Paul Strader" userId="S::pstrader@syr.edu::a3528588-5838-4f5e-8126-e4f07c50aaf9" providerId="AD" clId="Web-{9BE93685-3020-9C68-0928-96DE5AD80B62}" dt="2022-11-09T17:29:21.010" v="3" actId="1076"/>
        <pc:sldMkLst>
          <pc:docMk/>
          <pc:sldMk cId="1769313929" sldId="277"/>
        </pc:sldMkLst>
        <pc:picChg chg="mod">
          <ac:chgData name="Paul Strader" userId="S::pstrader@syr.edu::a3528588-5838-4f5e-8126-e4f07c50aaf9" providerId="AD" clId="Web-{9BE93685-3020-9C68-0928-96DE5AD80B62}" dt="2022-11-09T17:29:21.010" v="3" actId="1076"/>
          <ac:picMkLst>
            <pc:docMk/>
            <pc:sldMk cId="1769313929" sldId="277"/>
            <ac:picMk id="6" creationId="{030354CA-0B86-12E6-EAAE-5FA91BE7D721}"/>
          </ac:picMkLst>
        </pc:picChg>
        <pc:picChg chg="del">
          <ac:chgData name="Paul Strader" userId="S::pstrader@syr.edu::a3528588-5838-4f5e-8126-e4f07c50aaf9" providerId="AD" clId="Web-{9BE93685-3020-9C68-0928-96DE5AD80B62}" dt="2022-11-09T17:28:42.350" v="0"/>
          <ac:picMkLst>
            <pc:docMk/>
            <pc:sldMk cId="1769313929" sldId="277"/>
            <ac:picMk id="14" creationId="{06798242-A10B-66E5-DD91-1FD95E0E2B30}"/>
          </ac:picMkLst>
        </pc:picChg>
      </pc:sldChg>
      <pc:sldChg chg="modSp">
        <pc:chgData name="Paul Strader" userId="S::pstrader@syr.edu::a3528588-5838-4f5e-8126-e4f07c50aaf9" providerId="AD" clId="Web-{9BE93685-3020-9C68-0928-96DE5AD80B62}" dt="2022-11-09T17:33:14.389" v="92" actId="20577"/>
        <pc:sldMkLst>
          <pc:docMk/>
          <pc:sldMk cId="2939359507" sldId="290"/>
        </pc:sldMkLst>
        <pc:spChg chg="mod">
          <ac:chgData name="Paul Strader" userId="S::pstrader@syr.edu::a3528588-5838-4f5e-8126-e4f07c50aaf9" providerId="AD" clId="Web-{9BE93685-3020-9C68-0928-96DE5AD80B62}" dt="2022-11-09T17:33:14.389" v="92" actId="20577"/>
          <ac:spMkLst>
            <pc:docMk/>
            <pc:sldMk cId="2939359507" sldId="290"/>
            <ac:spMk id="3" creationId="{3A72CE78-B543-41AC-156A-4320E6AC6588}"/>
          </ac:spMkLst>
        </pc:spChg>
      </pc:sldChg>
    </pc:docChg>
  </pc:docChgLst>
  <pc:docChgLst>
    <pc:chgData name="Paul Robert Phillips" userId="S::prphilli@syr.edu::96dd4ef4-4c6e-48c2-9b5b-6ca1ad45d256" providerId="AD" clId="Web-{3FFFB9EB-9809-8D25-6CBA-56E345FA3BDF}"/>
    <pc:docChg chg="addSld delSld modSld sldOrd">
      <pc:chgData name="Paul Robert Phillips" userId="S::prphilli@syr.edu::96dd4ef4-4c6e-48c2-9b5b-6ca1ad45d256" providerId="AD" clId="Web-{3FFFB9EB-9809-8D25-6CBA-56E345FA3BDF}" dt="2022-12-06T01:50:09.367" v="856" actId="20577"/>
      <pc:docMkLst>
        <pc:docMk/>
      </pc:docMkLst>
      <pc:sldChg chg="del">
        <pc:chgData name="Paul Robert Phillips" userId="S::prphilli@syr.edu::96dd4ef4-4c6e-48c2-9b5b-6ca1ad45d256" providerId="AD" clId="Web-{3FFFB9EB-9809-8D25-6CBA-56E345FA3BDF}" dt="2022-12-06T01:11:34.867" v="8"/>
        <pc:sldMkLst>
          <pc:docMk/>
          <pc:sldMk cId="602338168" sldId="268"/>
        </pc:sldMkLst>
      </pc:sldChg>
      <pc:sldChg chg="del">
        <pc:chgData name="Paul Robert Phillips" userId="S::prphilli@syr.edu::96dd4ef4-4c6e-48c2-9b5b-6ca1ad45d256" providerId="AD" clId="Web-{3FFFB9EB-9809-8D25-6CBA-56E345FA3BDF}" dt="2022-12-06T01:11:33.007" v="7"/>
        <pc:sldMkLst>
          <pc:docMk/>
          <pc:sldMk cId="2086853969" sldId="269"/>
        </pc:sldMkLst>
      </pc:sldChg>
      <pc:sldChg chg="del">
        <pc:chgData name="Paul Robert Phillips" userId="S::prphilli@syr.edu::96dd4ef4-4c6e-48c2-9b5b-6ca1ad45d256" providerId="AD" clId="Web-{3FFFB9EB-9809-8D25-6CBA-56E345FA3BDF}" dt="2022-12-06T01:12:16.383" v="10"/>
        <pc:sldMkLst>
          <pc:docMk/>
          <pc:sldMk cId="35919222" sldId="270"/>
        </pc:sldMkLst>
      </pc:sldChg>
      <pc:sldChg chg="modSp">
        <pc:chgData name="Paul Robert Phillips" userId="S::prphilli@syr.edu::96dd4ef4-4c6e-48c2-9b5b-6ca1ad45d256" providerId="AD" clId="Web-{3FFFB9EB-9809-8D25-6CBA-56E345FA3BDF}" dt="2022-12-06T01:21:49.317" v="90" actId="20577"/>
        <pc:sldMkLst>
          <pc:docMk/>
          <pc:sldMk cId="915501729" sldId="271"/>
        </pc:sldMkLst>
        <pc:spChg chg="mod">
          <ac:chgData name="Paul Robert Phillips" userId="S::prphilli@syr.edu::96dd4ef4-4c6e-48c2-9b5b-6ca1ad45d256" providerId="AD" clId="Web-{3FFFB9EB-9809-8D25-6CBA-56E345FA3BDF}" dt="2022-12-06T01:21:49.317" v="90" actId="20577"/>
          <ac:spMkLst>
            <pc:docMk/>
            <pc:sldMk cId="915501729" sldId="271"/>
            <ac:spMk id="3" creationId="{CF88E417-E27F-EDDC-39D9-896B3B907E40}"/>
          </ac:spMkLst>
        </pc:spChg>
      </pc:sldChg>
      <pc:sldChg chg="del">
        <pc:chgData name="Paul Robert Phillips" userId="S::prphilli@syr.edu::96dd4ef4-4c6e-48c2-9b5b-6ca1ad45d256" providerId="AD" clId="Web-{3FFFB9EB-9809-8D25-6CBA-56E345FA3BDF}" dt="2022-12-06T01:11:39.414" v="9"/>
        <pc:sldMkLst>
          <pc:docMk/>
          <pc:sldMk cId="2797379558" sldId="273"/>
        </pc:sldMkLst>
      </pc:sldChg>
      <pc:sldChg chg="del">
        <pc:chgData name="Paul Robert Phillips" userId="S::prphilli@syr.edu::96dd4ef4-4c6e-48c2-9b5b-6ca1ad45d256" providerId="AD" clId="Web-{3FFFB9EB-9809-8D25-6CBA-56E345FA3BDF}" dt="2022-12-06T01:11:30.210" v="6"/>
        <pc:sldMkLst>
          <pc:docMk/>
          <pc:sldMk cId="2572505756" sldId="280"/>
        </pc:sldMkLst>
      </pc:sldChg>
      <pc:sldChg chg="del">
        <pc:chgData name="Paul Robert Phillips" userId="S::prphilli@syr.edu::96dd4ef4-4c6e-48c2-9b5b-6ca1ad45d256" providerId="AD" clId="Web-{3FFFB9EB-9809-8D25-6CBA-56E345FA3BDF}" dt="2022-12-06T01:11:12.897" v="0"/>
        <pc:sldMkLst>
          <pc:docMk/>
          <pc:sldMk cId="865507317" sldId="281"/>
        </pc:sldMkLst>
      </pc:sldChg>
      <pc:sldChg chg="del">
        <pc:chgData name="Paul Robert Phillips" userId="S::prphilli@syr.edu::96dd4ef4-4c6e-48c2-9b5b-6ca1ad45d256" providerId="AD" clId="Web-{3FFFB9EB-9809-8D25-6CBA-56E345FA3BDF}" dt="2022-12-06T01:11:13.882" v="1"/>
        <pc:sldMkLst>
          <pc:docMk/>
          <pc:sldMk cId="1539962008" sldId="282"/>
        </pc:sldMkLst>
      </pc:sldChg>
      <pc:sldChg chg="del">
        <pc:chgData name="Paul Robert Phillips" userId="S::prphilli@syr.edu::96dd4ef4-4c6e-48c2-9b5b-6ca1ad45d256" providerId="AD" clId="Web-{3FFFB9EB-9809-8D25-6CBA-56E345FA3BDF}" dt="2022-12-06T01:11:27.163" v="3"/>
        <pc:sldMkLst>
          <pc:docMk/>
          <pc:sldMk cId="4066046689" sldId="284"/>
        </pc:sldMkLst>
      </pc:sldChg>
      <pc:sldChg chg="del">
        <pc:chgData name="Paul Robert Phillips" userId="S::prphilli@syr.edu::96dd4ef4-4c6e-48c2-9b5b-6ca1ad45d256" providerId="AD" clId="Web-{3FFFB9EB-9809-8D25-6CBA-56E345FA3BDF}" dt="2022-12-06T01:11:28.038" v="4"/>
        <pc:sldMkLst>
          <pc:docMk/>
          <pc:sldMk cId="684839334" sldId="285"/>
        </pc:sldMkLst>
      </pc:sldChg>
      <pc:sldChg chg="del">
        <pc:chgData name="Paul Robert Phillips" userId="S::prphilli@syr.edu::96dd4ef4-4c6e-48c2-9b5b-6ca1ad45d256" providerId="AD" clId="Web-{3FFFB9EB-9809-8D25-6CBA-56E345FA3BDF}" dt="2022-12-06T01:11:29.335" v="5"/>
        <pc:sldMkLst>
          <pc:docMk/>
          <pc:sldMk cId="1090460498" sldId="286"/>
        </pc:sldMkLst>
      </pc:sldChg>
      <pc:sldChg chg="del">
        <pc:chgData name="Paul Robert Phillips" userId="S::prphilli@syr.edu::96dd4ef4-4c6e-48c2-9b5b-6ca1ad45d256" providerId="AD" clId="Web-{3FFFB9EB-9809-8D25-6CBA-56E345FA3BDF}" dt="2022-12-06T01:11:15.929" v="2"/>
        <pc:sldMkLst>
          <pc:docMk/>
          <pc:sldMk cId="29751965" sldId="287"/>
        </pc:sldMkLst>
      </pc:sldChg>
      <pc:sldChg chg="del">
        <pc:chgData name="Paul Robert Phillips" userId="S::prphilli@syr.edu::96dd4ef4-4c6e-48c2-9b5b-6ca1ad45d256" providerId="AD" clId="Web-{3FFFB9EB-9809-8D25-6CBA-56E345FA3BDF}" dt="2022-12-06T01:12:18.164" v="12"/>
        <pc:sldMkLst>
          <pc:docMk/>
          <pc:sldMk cId="1344546726" sldId="288"/>
        </pc:sldMkLst>
      </pc:sldChg>
      <pc:sldChg chg="del">
        <pc:chgData name="Paul Robert Phillips" userId="S::prphilli@syr.edu::96dd4ef4-4c6e-48c2-9b5b-6ca1ad45d256" providerId="AD" clId="Web-{3FFFB9EB-9809-8D25-6CBA-56E345FA3BDF}" dt="2022-12-06T01:12:17.274" v="11"/>
        <pc:sldMkLst>
          <pc:docMk/>
          <pc:sldMk cId="1089477172" sldId="289"/>
        </pc:sldMkLst>
      </pc:sldChg>
      <pc:sldChg chg="modSp add ord replId">
        <pc:chgData name="Paul Robert Phillips" userId="S::prphilli@syr.edu::96dd4ef4-4c6e-48c2-9b5b-6ca1ad45d256" providerId="AD" clId="Web-{3FFFB9EB-9809-8D25-6CBA-56E345FA3BDF}" dt="2022-12-06T01:50:09.367" v="856" actId="20577"/>
        <pc:sldMkLst>
          <pc:docMk/>
          <pc:sldMk cId="3868663263" sldId="301"/>
        </pc:sldMkLst>
        <pc:spChg chg="mod">
          <ac:chgData name="Paul Robert Phillips" userId="S::prphilli@syr.edu::96dd4ef4-4c6e-48c2-9b5b-6ca1ad45d256" providerId="AD" clId="Web-{3FFFB9EB-9809-8D25-6CBA-56E345FA3BDF}" dt="2022-12-06T01:15:35.731" v="28" actId="20577"/>
          <ac:spMkLst>
            <pc:docMk/>
            <pc:sldMk cId="3868663263" sldId="301"/>
            <ac:spMk id="2" creationId="{BA96DECD-7D1F-4AA8-6E89-DEB5BB8633B9}"/>
          </ac:spMkLst>
        </pc:spChg>
        <pc:spChg chg="mod">
          <ac:chgData name="Paul Robert Phillips" userId="S::prphilli@syr.edu::96dd4ef4-4c6e-48c2-9b5b-6ca1ad45d256" providerId="AD" clId="Web-{3FFFB9EB-9809-8D25-6CBA-56E345FA3BDF}" dt="2022-12-06T01:50:09.367" v="856" actId="20577"/>
          <ac:spMkLst>
            <pc:docMk/>
            <pc:sldMk cId="3868663263" sldId="301"/>
            <ac:spMk id="3" creationId="{CFEAE66E-DF4A-9BCD-C227-E6228560A539}"/>
          </ac:spMkLst>
        </pc:spChg>
      </pc:sldChg>
      <pc:sldChg chg="addSp modSp add replId">
        <pc:chgData name="Paul Robert Phillips" userId="S::prphilli@syr.edu::96dd4ef4-4c6e-48c2-9b5b-6ca1ad45d256" providerId="AD" clId="Web-{3FFFB9EB-9809-8D25-6CBA-56E345FA3BDF}" dt="2022-12-06T01:26:09.932" v="428"/>
        <pc:sldMkLst>
          <pc:docMk/>
          <pc:sldMk cId="194135954" sldId="302"/>
        </pc:sldMkLst>
        <pc:spChg chg="mod">
          <ac:chgData name="Paul Robert Phillips" userId="S::prphilli@syr.edu::96dd4ef4-4c6e-48c2-9b5b-6ca1ad45d256" providerId="AD" clId="Web-{3FFFB9EB-9809-8D25-6CBA-56E345FA3BDF}" dt="2022-12-06T01:23:42.319" v="142" actId="1076"/>
          <ac:spMkLst>
            <pc:docMk/>
            <pc:sldMk cId="194135954" sldId="302"/>
            <ac:spMk id="3" creationId="{CFEAE66E-DF4A-9BCD-C227-E6228560A539}"/>
          </ac:spMkLst>
        </pc:spChg>
        <pc:graphicFrameChg chg="add mod modGraphic">
          <ac:chgData name="Paul Robert Phillips" userId="S::prphilli@syr.edu::96dd4ef4-4c6e-48c2-9b5b-6ca1ad45d256" providerId="AD" clId="Web-{3FFFB9EB-9809-8D25-6CBA-56E345FA3BDF}" dt="2022-12-06T01:26:09.932" v="428"/>
          <ac:graphicFrameMkLst>
            <pc:docMk/>
            <pc:sldMk cId="194135954" sldId="302"/>
            <ac:graphicFrameMk id="4" creationId="{9200AA83-4A1D-387B-5278-ADAA650B23F8}"/>
          </ac:graphicFrameMkLst>
        </pc:graphicFrameChg>
      </pc:sldChg>
      <pc:sldChg chg="addSp delSp modSp add replId">
        <pc:chgData name="Paul Robert Phillips" userId="S::prphilli@syr.edu::96dd4ef4-4c6e-48c2-9b5b-6ca1ad45d256" providerId="AD" clId="Web-{3FFFB9EB-9809-8D25-6CBA-56E345FA3BDF}" dt="2022-12-06T01:32:49.205" v="678"/>
        <pc:sldMkLst>
          <pc:docMk/>
          <pc:sldMk cId="954865303" sldId="303"/>
        </pc:sldMkLst>
        <pc:spChg chg="mod">
          <ac:chgData name="Paul Robert Phillips" userId="S::prphilli@syr.edu::96dd4ef4-4c6e-48c2-9b5b-6ca1ad45d256" providerId="AD" clId="Web-{3FFFB9EB-9809-8D25-6CBA-56E345FA3BDF}" dt="2022-12-06T01:27:45.121" v="445" actId="20577"/>
          <ac:spMkLst>
            <pc:docMk/>
            <pc:sldMk cId="954865303" sldId="303"/>
            <ac:spMk id="3" creationId="{CFEAE66E-DF4A-9BCD-C227-E6228560A539}"/>
          </ac:spMkLst>
        </pc:spChg>
        <pc:spChg chg="add del mod">
          <ac:chgData name="Paul Robert Phillips" userId="S::prphilli@syr.edu::96dd4ef4-4c6e-48c2-9b5b-6ca1ad45d256" providerId="AD" clId="Web-{3FFFB9EB-9809-8D25-6CBA-56E345FA3BDF}" dt="2022-12-06T01:28:19.450" v="452"/>
          <ac:spMkLst>
            <pc:docMk/>
            <pc:sldMk cId="954865303" sldId="303"/>
            <ac:spMk id="5" creationId="{98EF5552-1A8B-55FC-7CA2-B6D8DA6AD08C}"/>
          </ac:spMkLst>
        </pc:spChg>
        <pc:graphicFrameChg chg="del">
          <ac:chgData name="Paul Robert Phillips" userId="S::prphilli@syr.edu::96dd4ef4-4c6e-48c2-9b5b-6ca1ad45d256" providerId="AD" clId="Web-{3FFFB9EB-9809-8D25-6CBA-56E345FA3BDF}" dt="2022-12-06T01:27:51.715" v="446"/>
          <ac:graphicFrameMkLst>
            <pc:docMk/>
            <pc:sldMk cId="954865303" sldId="303"/>
            <ac:graphicFrameMk id="4" creationId="{9200AA83-4A1D-387B-5278-ADAA650B23F8}"/>
          </ac:graphicFrameMkLst>
        </pc:graphicFrameChg>
        <pc:graphicFrameChg chg="add mod modGraphic">
          <ac:chgData name="Paul Robert Phillips" userId="S::prphilli@syr.edu::96dd4ef4-4c6e-48c2-9b5b-6ca1ad45d256" providerId="AD" clId="Web-{3FFFB9EB-9809-8D25-6CBA-56E345FA3BDF}" dt="2022-12-06T01:32:49.205" v="678"/>
          <ac:graphicFrameMkLst>
            <pc:docMk/>
            <pc:sldMk cId="954865303" sldId="303"/>
            <ac:graphicFrameMk id="6" creationId="{868F7448-824D-B463-F72F-7B5768C2B3F5}"/>
          </ac:graphicFrameMkLst>
        </pc:graphicFrameChg>
      </pc:sldChg>
      <pc:sldChg chg="modSp add ord replId">
        <pc:chgData name="Paul Robert Phillips" userId="S::prphilli@syr.edu::96dd4ef4-4c6e-48c2-9b5b-6ca1ad45d256" providerId="AD" clId="Web-{3FFFB9EB-9809-8D25-6CBA-56E345FA3BDF}" dt="2022-12-06T01:45:12.268" v="714" actId="20577"/>
        <pc:sldMkLst>
          <pc:docMk/>
          <pc:sldMk cId="620283191" sldId="304"/>
        </pc:sldMkLst>
        <pc:spChg chg="mod">
          <ac:chgData name="Paul Robert Phillips" userId="S::prphilli@syr.edu::96dd4ef4-4c6e-48c2-9b5b-6ca1ad45d256" providerId="AD" clId="Web-{3FFFB9EB-9809-8D25-6CBA-56E345FA3BDF}" dt="2022-12-06T01:33:09.784" v="683" actId="20577"/>
          <ac:spMkLst>
            <pc:docMk/>
            <pc:sldMk cId="620283191" sldId="304"/>
            <ac:spMk id="2" creationId="{BA96DECD-7D1F-4AA8-6E89-DEB5BB8633B9}"/>
          </ac:spMkLst>
        </pc:spChg>
        <pc:spChg chg="mod">
          <ac:chgData name="Paul Robert Phillips" userId="S::prphilli@syr.edu::96dd4ef4-4c6e-48c2-9b5b-6ca1ad45d256" providerId="AD" clId="Web-{3FFFB9EB-9809-8D25-6CBA-56E345FA3BDF}" dt="2022-12-06T01:45:12.268" v="714" actId="20577"/>
          <ac:spMkLst>
            <pc:docMk/>
            <pc:sldMk cId="620283191" sldId="304"/>
            <ac:spMk id="3" creationId="{CFEAE66E-DF4A-9BCD-C227-E6228560A539}"/>
          </ac:spMkLst>
        </pc:spChg>
      </pc:sldChg>
      <pc:sldChg chg="modSp add ord replId">
        <pc:chgData name="Paul Robert Phillips" userId="S::prphilli@syr.edu::96dd4ef4-4c6e-48c2-9b5b-6ca1ad45d256" providerId="AD" clId="Web-{3FFFB9EB-9809-8D25-6CBA-56E345FA3BDF}" dt="2022-12-06T01:49:10.913" v="824"/>
        <pc:sldMkLst>
          <pc:docMk/>
          <pc:sldMk cId="3260080511" sldId="305"/>
        </pc:sldMkLst>
        <pc:spChg chg="mod">
          <ac:chgData name="Paul Robert Phillips" userId="S::prphilli@syr.edu::96dd4ef4-4c6e-48c2-9b5b-6ca1ad45d256" providerId="AD" clId="Web-{3FFFB9EB-9809-8D25-6CBA-56E345FA3BDF}" dt="2022-12-06T01:47:30.614" v="727" actId="20577"/>
          <ac:spMkLst>
            <pc:docMk/>
            <pc:sldMk cId="3260080511" sldId="305"/>
            <ac:spMk id="2" creationId="{BA96DECD-7D1F-4AA8-6E89-DEB5BB8633B9}"/>
          </ac:spMkLst>
        </pc:spChg>
        <pc:graphicFrameChg chg="mod modGraphic">
          <ac:chgData name="Paul Robert Phillips" userId="S::prphilli@syr.edu::96dd4ef4-4c6e-48c2-9b5b-6ca1ad45d256" providerId="AD" clId="Web-{3FFFB9EB-9809-8D25-6CBA-56E345FA3BDF}" dt="2022-12-06T01:49:10.913" v="824"/>
          <ac:graphicFrameMkLst>
            <pc:docMk/>
            <pc:sldMk cId="3260080511" sldId="305"/>
            <ac:graphicFrameMk id="6" creationId="{868F7448-824D-B463-F72F-7B5768C2B3F5}"/>
          </ac:graphicFrameMkLst>
        </pc:graphicFrameChg>
      </pc:sldChg>
      <pc:sldChg chg="addSp delSp modSp add replId">
        <pc:chgData name="Paul Robert Phillips" userId="S::prphilli@syr.edu::96dd4ef4-4c6e-48c2-9b5b-6ca1ad45d256" providerId="AD" clId="Web-{3FFFB9EB-9809-8D25-6CBA-56E345FA3BDF}" dt="2022-12-06T01:44:24.360" v="703" actId="1076"/>
        <pc:sldMkLst>
          <pc:docMk/>
          <pc:sldMk cId="1995298328" sldId="306"/>
        </pc:sldMkLst>
        <pc:spChg chg="del">
          <ac:chgData name="Paul Robert Phillips" userId="S::prphilli@syr.edu::96dd4ef4-4c6e-48c2-9b5b-6ca1ad45d256" providerId="AD" clId="Web-{3FFFB9EB-9809-8D25-6CBA-56E345FA3BDF}" dt="2022-12-06T01:44:13.391" v="698"/>
          <ac:spMkLst>
            <pc:docMk/>
            <pc:sldMk cId="1995298328" sldId="306"/>
            <ac:spMk id="3" creationId="{CFEAE66E-DF4A-9BCD-C227-E6228560A539}"/>
          </ac:spMkLst>
        </pc:spChg>
        <pc:spChg chg="add del mod">
          <ac:chgData name="Paul Robert Phillips" userId="S::prphilli@syr.edu::96dd4ef4-4c6e-48c2-9b5b-6ca1ad45d256" providerId="AD" clId="Web-{3FFFB9EB-9809-8D25-6CBA-56E345FA3BDF}" dt="2022-12-06T01:44:16.563" v="699"/>
          <ac:spMkLst>
            <pc:docMk/>
            <pc:sldMk cId="1995298328" sldId="306"/>
            <ac:spMk id="5" creationId="{23A987E4-8444-D6A3-3923-0F034268081E}"/>
          </ac:spMkLst>
        </pc:spChg>
        <pc:picChg chg="add mod ord">
          <ac:chgData name="Paul Robert Phillips" userId="S::prphilli@syr.edu::96dd4ef4-4c6e-48c2-9b5b-6ca1ad45d256" providerId="AD" clId="Web-{3FFFB9EB-9809-8D25-6CBA-56E345FA3BDF}" dt="2022-12-06T01:44:24.360" v="703" actId="1076"/>
          <ac:picMkLst>
            <pc:docMk/>
            <pc:sldMk cId="1995298328" sldId="306"/>
            <ac:picMk id="6" creationId="{2972A6AC-969B-DAF4-D9C7-A0932D00F65A}"/>
          </ac:picMkLst>
        </pc:picChg>
      </pc:sldChg>
    </pc:docChg>
  </pc:docChgLst>
  <pc:docChgLst>
    <pc:chgData name="Paul Strader" userId="S::pstrader@syr.edu::a3528588-5838-4f5e-8126-e4f07c50aaf9" providerId="AD" clId="Web-{616F9FAB-6E19-9962-F551-26F4E7F6F3F9}"/>
    <pc:docChg chg="modSld">
      <pc:chgData name="Paul Strader" userId="S::pstrader@syr.edu::a3528588-5838-4f5e-8126-e4f07c50aaf9" providerId="AD" clId="Web-{616F9FAB-6E19-9962-F551-26F4E7F6F3F9}" dt="2022-11-08T03:32:51.529" v="19"/>
      <pc:docMkLst>
        <pc:docMk/>
      </pc:docMkLst>
      <pc:sldChg chg="addSp delSp modSp">
        <pc:chgData name="Paul Strader" userId="S::pstrader@syr.edu::a3528588-5838-4f5e-8126-e4f07c50aaf9" providerId="AD" clId="Web-{616F9FAB-6E19-9962-F551-26F4E7F6F3F9}" dt="2022-11-08T03:32:51.529" v="19"/>
        <pc:sldMkLst>
          <pc:docMk/>
          <pc:sldMk cId="1769313929" sldId="277"/>
        </pc:sldMkLst>
        <pc:spChg chg="add del mod">
          <ac:chgData name="Paul Strader" userId="S::pstrader@syr.edu::a3528588-5838-4f5e-8126-e4f07c50aaf9" providerId="AD" clId="Web-{616F9FAB-6E19-9962-F551-26F4E7F6F3F9}" dt="2022-11-08T03:30:48.181" v="3"/>
          <ac:spMkLst>
            <pc:docMk/>
            <pc:sldMk cId="1769313929" sldId="277"/>
            <ac:spMk id="3" creationId="{F5E55245-428C-B66B-F736-68F2C605CABB}"/>
          </ac:spMkLst>
        </pc:spChg>
        <pc:graphicFrameChg chg="add del mod ord modGraphic">
          <ac:chgData name="Paul Strader" userId="S::pstrader@syr.edu::a3528588-5838-4f5e-8126-e4f07c50aaf9" providerId="AD" clId="Web-{616F9FAB-6E19-9962-F551-26F4E7F6F3F9}" dt="2022-11-08T03:29:51.977" v="2"/>
          <ac:graphicFrameMkLst>
            <pc:docMk/>
            <pc:sldMk cId="1769313929" sldId="277"/>
            <ac:graphicFrameMk id="5" creationId="{2F581468-905C-6452-AB19-852E307C4812}"/>
          </ac:graphicFrameMkLst>
        </pc:graphicFrameChg>
        <pc:picChg chg="add mod ord">
          <ac:chgData name="Paul Strader" userId="S::pstrader@syr.edu::a3528588-5838-4f5e-8126-e4f07c50aaf9" providerId="AD" clId="Web-{616F9FAB-6E19-9962-F551-26F4E7F6F3F9}" dt="2022-11-08T03:32:51.529" v="19"/>
          <ac:picMkLst>
            <pc:docMk/>
            <pc:sldMk cId="1769313929" sldId="277"/>
            <ac:picMk id="6" creationId="{030354CA-0B86-12E6-EAAE-5FA91BE7D721}"/>
          </ac:picMkLst>
        </pc:picChg>
      </pc:sldChg>
    </pc:docChg>
  </pc:docChgLst>
  <pc:docChgLst>
    <pc:chgData name="Paul Robert Phillips" userId="S::prphilli@syr.edu::96dd4ef4-4c6e-48c2-9b5b-6ca1ad45d256" providerId="AD" clId="Web-{746D04F5-CA36-3ECA-C308-B989B3FDDFD7}"/>
    <pc:docChg chg="addSld modSld sldOrd">
      <pc:chgData name="Paul Robert Phillips" userId="S::prphilli@syr.edu::96dd4ef4-4c6e-48c2-9b5b-6ca1ad45d256" providerId="AD" clId="Web-{746D04F5-CA36-3ECA-C308-B989B3FDDFD7}" dt="2022-11-08T02:04:28.735" v="771" actId="20577"/>
      <pc:docMkLst>
        <pc:docMk/>
      </pc:docMkLst>
      <pc:sldChg chg="modSp">
        <pc:chgData name="Paul Robert Phillips" userId="S::prphilli@syr.edu::96dd4ef4-4c6e-48c2-9b5b-6ca1ad45d256" providerId="AD" clId="Web-{746D04F5-CA36-3ECA-C308-B989B3FDDFD7}" dt="2022-11-08T01:33:36.311" v="630" actId="20577"/>
        <pc:sldMkLst>
          <pc:docMk/>
          <pc:sldMk cId="602338168" sldId="268"/>
        </pc:sldMkLst>
        <pc:spChg chg="mod">
          <ac:chgData name="Paul Robert Phillips" userId="S::prphilli@syr.edu::96dd4ef4-4c6e-48c2-9b5b-6ca1ad45d256" providerId="AD" clId="Web-{746D04F5-CA36-3ECA-C308-B989B3FDDFD7}" dt="2022-11-08T01:33:36.311" v="630" actId="20577"/>
          <ac:spMkLst>
            <pc:docMk/>
            <pc:sldMk cId="602338168" sldId="268"/>
            <ac:spMk id="3" creationId="{CF88E417-E27F-EDDC-39D9-896B3B907E40}"/>
          </ac:spMkLst>
        </pc:spChg>
      </pc:sldChg>
      <pc:sldChg chg="addSp delSp modSp">
        <pc:chgData name="Paul Robert Phillips" userId="S::prphilli@syr.edu::96dd4ef4-4c6e-48c2-9b5b-6ca1ad45d256" providerId="AD" clId="Web-{746D04F5-CA36-3ECA-C308-B989B3FDDFD7}" dt="2022-11-08T02:02:20.013" v="759"/>
        <pc:sldMkLst>
          <pc:docMk/>
          <pc:sldMk cId="2086853969" sldId="269"/>
        </pc:sldMkLst>
        <pc:spChg chg="add del">
          <ac:chgData name="Paul Robert Phillips" userId="S::prphilli@syr.edu::96dd4ef4-4c6e-48c2-9b5b-6ca1ad45d256" providerId="AD" clId="Web-{746D04F5-CA36-3ECA-C308-B989B3FDDFD7}" dt="2022-11-08T01:18:07.908" v="45"/>
          <ac:spMkLst>
            <pc:docMk/>
            <pc:sldMk cId="2086853969" sldId="269"/>
            <ac:spMk id="3" creationId="{703A1AB3-F52D-11F9-3C8C-0BF595887303}"/>
          </ac:spMkLst>
        </pc:spChg>
        <pc:graphicFrameChg chg="add del mod ord modGraphic">
          <ac:chgData name="Paul Robert Phillips" userId="S::prphilli@syr.edu::96dd4ef4-4c6e-48c2-9b5b-6ca1ad45d256" providerId="AD" clId="Web-{746D04F5-CA36-3ECA-C308-B989B3FDDFD7}" dt="2022-11-08T01:18:01.642" v="44"/>
          <ac:graphicFrameMkLst>
            <pc:docMk/>
            <pc:sldMk cId="2086853969" sldId="269"/>
            <ac:graphicFrameMk id="4" creationId="{7E191A4B-CA3B-B2F5-6D8B-E4C74990DCE4}"/>
          </ac:graphicFrameMkLst>
        </pc:graphicFrameChg>
        <pc:graphicFrameChg chg="add mod ord modGraphic">
          <ac:chgData name="Paul Robert Phillips" userId="S::prphilli@syr.edu::96dd4ef4-4c6e-48c2-9b5b-6ca1ad45d256" providerId="AD" clId="Web-{746D04F5-CA36-3ECA-C308-B989B3FDDFD7}" dt="2022-11-08T02:02:20.013" v="759"/>
          <ac:graphicFrameMkLst>
            <pc:docMk/>
            <pc:sldMk cId="2086853969" sldId="269"/>
            <ac:graphicFrameMk id="5" creationId="{9935A722-8C50-16B4-4BF3-4B641D084F19}"/>
          </ac:graphicFrameMkLst>
        </pc:graphicFrameChg>
      </pc:sldChg>
      <pc:sldChg chg="addSp delSp modSp">
        <pc:chgData name="Paul Robert Phillips" userId="S::prphilli@syr.edu::96dd4ef4-4c6e-48c2-9b5b-6ca1ad45d256" providerId="AD" clId="Web-{746D04F5-CA36-3ECA-C308-B989B3FDDFD7}" dt="2022-11-08T01:17:02.468" v="42" actId="1076"/>
        <pc:sldMkLst>
          <pc:docMk/>
          <pc:sldMk cId="35919222" sldId="270"/>
        </pc:sldMkLst>
        <pc:spChg chg="del">
          <ac:chgData name="Paul Robert Phillips" userId="S::prphilli@syr.edu::96dd4ef4-4c6e-48c2-9b5b-6ca1ad45d256" providerId="AD" clId="Web-{746D04F5-CA36-3ECA-C308-B989B3FDDFD7}" dt="2022-11-08T01:13:45.932" v="1"/>
          <ac:spMkLst>
            <pc:docMk/>
            <pc:sldMk cId="35919222" sldId="270"/>
            <ac:spMk id="2" creationId="{577BA3F3-D53F-32D0-8665-1079C98E903A}"/>
          </ac:spMkLst>
        </pc:spChg>
        <pc:spChg chg="del">
          <ac:chgData name="Paul Robert Phillips" userId="S::prphilli@syr.edu::96dd4ef4-4c6e-48c2-9b5b-6ca1ad45d256" providerId="AD" clId="Web-{746D04F5-CA36-3ECA-C308-B989B3FDDFD7}" dt="2022-11-08T01:13:44.901" v="0"/>
          <ac:spMkLst>
            <pc:docMk/>
            <pc:sldMk cId="35919222" sldId="270"/>
            <ac:spMk id="3" creationId="{699CAAD7-13EC-C985-334C-9E508D80DCDD}"/>
          </ac:spMkLst>
        </pc:spChg>
        <pc:spChg chg="add mod">
          <ac:chgData name="Paul Robert Phillips" userId="S::prphilli@syr.edu::96dd4ef4-4c6e-48c2-9b5b-6ca1ad45d256" providerId="AD" clId="Web-{746D04F5-CA36-3ECA-C308-B989B3FDDFD7}" dt="2022-11-08T01:17:02.468" v="42" actId="1076"/>
          <ac:spMkLst>
            <pc:docMk/>
            <pc:sldMk cId="35919222" sldId="270"/>
            <ac:spMk id="5" creationId="{DF5CBFDB-5727-78B4-E3D2-465FFEC7AA5D}"/>
          </ac:spMkLst>
        </pc:spChg>
        <pc:picChg chg="add mod">
          <ac:chgData name="Paul Robert Phillips" userId="S::prphilli@syr.edu::96dd4ef4-4c6e-48c2-9b5b-6ca1ad45d256" providerId="AD" clId="Web-{746D04F5-CA36-3ECA-C308-B989B3FDDFD7}" dt="2022-11-08T01:14:33.949" v="11" actId="1076"/>
          <ac:picMkLst>
            <pc:docMk/>
            <pc:sldMk cId="35919222" sldId="270"/>
            <ac:picMk id="4" creationId="{590B1E0F-263F-40A9-F1A6-62EC282743CD}"/>
          </ac:picMkLst>
        </pc:picChg>
      </pc:sldChg>
      <pc:sldChg chg="modSp add ord replId">
        <pc:chgData name="Paul Robert Phillips" userId="S::prphilli@syr.edu::96dd4ef4-4c6e-48c2-9b5b-6ca1ad45d256" providerId="AD" clId="Web-{746D04F5-CA36-3ECA-C308-B989B3FDDFD7}" dt="2022-11-08T02:04:28.735" v="771" actId="20577"/>
        <pc:sldMkLst>
          <pc:docMk/>
          <pc:sldMk cId="915501729" sldId="271"/>
        </pc:sldMkLst>
        <pc:spChg chg="mod">
          <ac:chgData name="Paul Robert Phillips" userId="S::prphilli@syr.edu::96dd4ef4-4c6e-48c2-9b5b-6ca1ad45d256" providerId="AD" clId="Web-{746D04F5-CA36-3ECA-C308-B989B3FDDFD7}" dt="2022-11-08T01:23:29.338" v="448" actId="20577"/>
          <ac:spMkLst>
            <pc:docMk/>
            <pc:sldMk cId="915501729" sldId="271"/>
            <ac:spMk id="2" creationId="{92D51FA1-BF45-03DE-B75C-9A8DDC052F1A}"/>
          </ac:spMkLst>
        </pc:spChg>
        <pc:spChg chg="mod">
          <ac:chgData name="Paul Robert Phillips" userId="S::prphilli@syr.edu::96dd4ef4-4c6e-48c2-9b5b-6ca1ad45d256" providerId="AD" clId="Web-{746D04F5-CA36-3ECA-C308-B989B3FDDFD7}" dt="2022-11-08T02:04:28.735" v="771" actId="20577"/>
          <ac:spMkLst>
            <pc:docMk/>
            <pc:sldMk cId="915501729" sldId="271"/>
            <ac:spMk id="3" creationId="{CF88E417-E27F-EDDC-39D9-896B3B907E40}"/>
          </ac:spMkLst>
        </pc:spChg>
      </pc:sldChg>
      <pc:sldChg chg="modSp add ord replId">
        <pc:chgData name="Paul Robert Phillips" userId="S::prphilli@syr.edu::96dd4ef4-4c6e-48c2-9b5b-6ca1ad45d256" providerId="AD" clId="Web-{746D04F5-CA36-3ECA-C308-B989B3FDDFD7}" dt="2022-11-08T02:00:48.667" v="739" actId="20577"/>
        <pc:sldMkLst>
          <pc:docMk/>
          <pc:sldMk cId="74474956" sldId="272"/>
        </pc:sldMkLst>
        <pc:spChg chg="mod">
          <ac:chgData name="Paul Robert Phillips" userId="S::prphilli@syr.edu::96dd4ef4-4c6e-48c2-9b5b-6ca1ad45d256" providerId="AD" clId="Web-{746D04F5-CA36-3ECA-C308-B989B3FDDFD7}" dt="2022-11-08T02:00:48.667" v="739" actId="20577"/>
          <ac:spMkLst>
            <pc:docMk/>
            <pc:sldMk cId="74474956" sldId="272"/>
            <ac:spMk id="2" creationId="{BD8B38FD-FEAE-32CC-8BDA-1F30E7CF66FA}"/>
          </ac:spMkLst>
        </pc:spChg>
      </pc:sldChg>
      <pc:sldChg chg="modSp add replId">
        <pc:chgData name="Paul Robert Phillips" userId="S::prphilli@syr.edu::96dd4ef4-4c6e-48c2-9b5b-6ca1ad45d256" providerId="AD" clId="Web-{746D04F5-CA36-3ECA-C308-B989B3FDDFD7}" dt="2022-11-08T01:56:35.567" v="728" actId="20577"/>
        <pc:sldMkLst>
          <pc:docMk/>
          <pc:sldMk cId="2797379558" sldId="273"/>
        </pc:sldMkLst>
        <pc:spChg chg="mod">
          <ac:chgData name="Paul Robert Phillips" userId="S::prphilli@syr.edu::96dd4ef4-4c6e-48c2-9b5b-6ca1ad45d256" providerId="AD" clId="Web-{746D04F5-CA36-3ECA-C308-B989B3FDDFD7}" dt="2022-11-08T01:55:00.549" v="661" actId="20577"/>
          <ac:spMkLst>
            <pc:docMk/>
            <pc:sldMk cId="2797379558" sldId="273"/>
            <ac:spMk id="2" creationId="{DA39112F-F0D6-463D-4063-41D00C54E91D}"/>
          </ac:spMkLst>
        </pc:spChg>
        <pc:spChg chg="mod">
          <ac:chgData name="Paul Robert Phillips" userId="S::prphilli@syr.edu::96dd4ef4-4c6e-48c2-9b5b-6ca1ad45d256" providerId="AD" clId="Web-{746D04F5-CA36-3ECA-C308-B989B3FDDFD7}" dt="2022-11-08T01:56:35.567" v="728" actId="20577"/>
          <ac:spMkLst>
            <pc:docMk/>
            <pc:sldMk cId="2797379558" sldId="273"/>
            <ac:spMk id="3" creationId="{8F033447-DE39-9990-2AD0-F3B3F48CD01E}"/>
          </ac:spMkLst>
        </pc:spChg>
      </pc:sldChg>
    </pc:docChg>
  </pc:docChgLst>
  <pc:docChgLst>
    <pc:chgData name="Adam Vajdak" userId="S::avajdak@syr.edu::752467ac-25cd-4649-aad2-ccdb2751674c" providerId="AD" clId="Web-{7083CFB3-4BC5-8FC4-60C2-2C87DC1DE075}"/>
    <pc:docChg chg="addSld modSld">
      <pc:chgData name="Adam Vajdak" userId="S::avajdak@syr.edu::752467ac-25cd-4649-aad2-ccdb2751674c" providerId="AD" clId="Web-{7083CFB3-4BC5-8FC4-60C2-2C87DC1DE075}" dt="2022-12-07T23:21:46.170" v="216" actId="20577"/>
      <pc:docMkLst>
        <pc:docMk/>
      </pc:docMkLst>
      <pc:sldChg chg="modSp">
        <pc:chgData name="Adam Vajdak" userId="S::avajdak@syr.edu::752467ac-25cd-4649-aad2-ccdb2751674c" providerId="AD" clId="Web-{7083CFB3-4BC5-8FC4-60C2-2C87DC1DE075}" dt="2022-12-07T22:04:17.179" v="62" actId="20577"/>
        <pc:sldMkLst>
          <pc:docMk/>
          <pc:sldMk cId="3961166036" sldId="291"/>
        </pc:sldMkLst>
        <pc:spChg chg="mod">
          <ac:chgData name="Adam Vajdak" userId="S::avajdak@syr.edu::752467ac-25cd-4649-aad2-ccdb2751674c" providerId="AD" clId="Web-{7083CFB3-4BC5-8FC4-60C2-2C87DC1DE075}" dt="2022-12-07T22:04:17.179" v="62" actId="20577"/>
          <ac:spMkLst>
            <pc:docMk/>
            <pc:sldMk cId="3961166036" sldId="291"/>
            <ac:spMk id="3" creationId="{CFEAE66E-DF4A-9BCD-C227-E6228560A539}"/>
          </ac:spMkLst>
        </pc:spChg>
      </pc:sldChg>
      <pc:sldChg chg="modSp">
        <pc:chgData name="Adam Vajdak" userId="S::avajdak@syr.edu::752467ac-25cd-4649-aad2-ccdb2751674c" providerId="AD" clId="Web-{7083CFB3-4BC5-8FC4-60C2-2C87DC1DE075}" dt="2022-12-07T22:34:21.494" v="66" actId="20577"/>
        <pc:sldMkLst>
          <pc:docMk/>
          <pc:sldMk cId="1465054327" sldId="295"/>
        </pc:sldMkLst>
        <pc:spChg chg="mod">
          <ac:chgData name="Adam Vajdak" userId="S::avajdak@syr.edu::752467ac-25cd-4649-aad2-ccdb2751674c" providerId="AD" clId="Web-{7083CFB3-4BC5-8FC4-60C2-2C87DC1DE075}" dt="2022-12-07T22:34:21.494" v="66" actId="20577"/>
          <ac:spMkLst>
            <pc:docMk/>
            <pc:sldMk cId="1465054327" sldId="295"/>
            <ac:spMk id="6" creationId="{89C597AC-2BCD-2931-6463-60AF285AC15E}"/>
          </ac:spMkLst>
        </pc:spChg>
      </pc:sldChg>
      <pc:sldChg chg="delSp modSp new">
        <pc:chgData name="Adam Vajdak" userId="S::avajdak@syr.edu::752467ac-25cd-4649-aad2-ccdb2751674c" providerId="AD" clId="Web-{7083CFB3-4BC5-8FC4-60C2-2C87DC1DE075}" dt="2022-12-07T23:21:46.170" v="216" actId="20577"/>
        <pc:sldMkLst>
          <pc:docMk/>
          <pc:sldMk cId="988713311" sldId="315"/>
        </pc:sldMkLst>
        <pc:spChg chg="mod">
          <ac:chgData name="Adam Vajdak" userId="S::avajdak@syr.edu::752467ac-25cd-4649-aad2-ccdb2751674c" providerId="AD" clId="Web-{7083CFB3-4BC5-8FC4-60C2-2C87DC1DE075}" dt="2022-12-07T23:19:37.166" v="74" actId="20577"/>
          <ac:spMkLst>
            <pc:docMk/>
            <pc:sldMk cId="988713311" sldId="315"/>
            <ac:spMk id="2" creationId="{0F7D4CC9-1479-725D-23AD-2C40409F48E4}"/>
          </ac:spMkLst>
        </pc:spChg>
        <pc:spChg chg="del">
          <ac:chgData name="Adam Vajdak" userId="S::avajdak@syr.edu::752467ac-25cd-4649-aad2-ccdb2751674c" providerId="AD" clId="Web-{7083CFB3-4BC5-8FC4-60C2-2C87DC1DE075}" dt="2022-12-07T23:19:49.885" v="75"/>
          <ac:spMkLst>
            <pc:docMk/>
            <pc:sldMk cId="988713311" sldId="315"/>
            <ac:spMk id="3" creationId="{E38A87BD-78CD-93D6-42CF-2B6EFA651071}"/>
          </ac:spMkLst>
        </pc:spChg>
        <pc:spChg chg="mod">
          <ac:chgData name="Adam Vajdak" userId="S::avajdak@syr.edu::752467ac-25cd-4649-aad2-ccdb2751674c" providerId="AD" clId="Web-{7083CFB3-4BC5-8FC4-60C2-2C87DC1DE075}" dt="2022-12-07T23:20:25.074" v="179" actId="20577"/>
          <ac:spMkLst>
            <pc:docMk/>
            <pc:sldMk cId="988713311" sldId="315"/>
            <ac:spMk id="4" creationId="{86FB5E41-5BC6-0F83-380C-020EE75398A2}"/>
          </ac:spMkLst>
        </pc:spChg>
        <pc:spChg chg="del">
          <ac:chgData name="Adam Vajdak" userId="S::avajdak@syr.edu::752467ac-25cd-4649-aad2-ccdb2751674c" providerId="AD" clId="Web-{7083CFB3-4BC5-8FC4-60C2-2C87DC1DE075}" dt="2022-12-07T23:19:51.105" v="76"/>
          <ac:spMkLst>
            <pc:docMk/>
            <pc:sldMk cId="988713311" sldId="315"/>
            <ac:spMk id="5" creationId="{886039DF-335D-2D67-B3F2-4869AF801DEE}"/>
          </ac:spMkLst>
        </pc:spChg>
        <pc:spChg chg="mod">
          <ac:chgData name="Adam Vajdak" userId="S::avajdak@syr.edu::752467ac-25cd-4649-aad2-ccdb2751674c" providerId="AD" clId="Web-{7083CFB3-4BC5-8FC4-60C2-2C87DC1DE075}" dt="2022-12-07T23:21:46.170" v="216" actId="20577"/>
          <ac:spMkLst>
            <pc:docMk/>
            <pc:sldMk cId="988713311" sldId="315"/>
            <ac:spMk id="6" creationId="{CD1D9F14-D0D5-719A-EAEA-1576B86565EA}"/>
          </ac:spMkLst>
        </pc:spChg>
      </pc:sldChg>
    </pc:docChg>
  </pc:docChgLst>
  <pc:docChgLst>
    <pc:chgData name="Samuel Yohannes" userId="S::syohanne@syr.edu::67f92fff-dff7-4d59-b4a5-0f03590c4560" providerId="AD" clId="Web-{C7E204D4-C66C-4F9A-8F7C-23BC701460D0}"/>
    <pc:docChg chg="addSld modSld">
      <pc:chgData name="Samuel Yohannes" userId="S::syohanne@syr.edu::67f92fff-dff7-4d59-b4a5-0f03590c4560" providerId="AD" clId="Web-{C7E204D4-C66C-4F9A-8F7C-23BC701460D0}" dt="2022-12-06T03:13:38.694" v="13" actId="20577"/>
      <pc:docMkLst>
        <pc:docMk/>
      </pc:docMkLst>
      <pc:sldChg chg="modSp new">
        <pc:chgData name="Samuel Yohannes" userId="S::syohanne@syr.edu::67f92fff-dff7-4d59-b4a5-0f03590c4560" providerId="AD" clId="Web-{C7E204D4-C66C-4F9A-8F7C-23BC701460D0}" dt="2022-12-06T03:10:26.091" v="10" actId="20577"/>
        <pc:sldMkLst>
          <pc:docMk/>
          <pc:sldMk cId="661263878" sldId="307"/>
        </pc:sldMkLst>
        <pc:spChg chg="mod">
          <ac:chgData name="Samuel Yohannes" userId="S::syohanne@syr.edu::67f92fff-dff7-4d59-b4a5-0f03590c4560" providerId="AD" clId="Web-{C7E204D4-C66C-4F9A-8F7C-23BC701460D0}" dt="2022-12-06T03:03:29.072" v="6" actId="20577"/>
          <ac:spMkLst>
            <pc:docMk/>
            <pc:sldMk cId="661263878" sldId="307"/>
            <ac:spMk id="2" creationId="{5B05225A-6AF6-E33A-2E24-D33EE88D91E1}"/>
          </ac:spMkLst>
        </pc:spChg>
        <pc:spChg chg="mod">
          <ac:chgData name="Samuel Yohannes" userId="S::syohanne@syr.edu::67f92fff-dff7-4d59-b4a5-0f03590c4560" providerId="AD" clId="Web-{C7E204D4-C66C-4F9A-8F7C-23BC701460D0}" dt="2022-12-06T03:10:26.091" v="10" actId="20577"/>
          <ac:spMkLst>
            <pc:docMk/>
            <pc:sldMk cId="661263878" sldId="307"/>
            <ac:spMk id="3" creationId="{0F4BC684-3534-6349-B0BA-F150029E2872}"/>
          </ac:spMkLst>
        </pc:spChg>
      </pc:sldChg>
      <pc:sldChg chg="modSp add replId">
        <pc:chgData name="Samuel Yohannes" userId="S::syohanne@syr.edu::67f92fff-dff7-4d59-b4a5-0f03590c4560" providerId="AD" clId="Web-{C7E204D4-C66C-4F9A-8F7C-23BC701460D0}" dt="2022-12-06T03:13:38.694" v="13" actId="20577"/>
        <pc:sldMkLst>
          <pc:docMk/>
          <pc:sldMk cId="101337261" sldId="308"/>
        </pc:sldMkLst>
        <pc:spChg chg="mod">
          <ac:chgData name="Samuel Yohannes" userId="S::syohanne@syr.edu::67f92fff-dff7-4d59-b4a5-0f03590c4560" providerId="AD" clId="Web-{C7E204D4-C66C-4F9A-8F7C-23BC701460D0}" dt="2022-12-06T03:13:38.694" v="13" actId="20577"/>
          <ac:spMkLst>
            <pc:docMk/>
            <pc:sldMk cId="101337261" sldId="308"/>
            <ac:spMk id="3" creationId="{0F4BC684-3534-6349-B0BA-F150029E2872}"/>
          </ac:spMkLst>
        </pc:spChg>
      </pc:sldChg>
    </pc:docChg>
  </pc:docChgLst>
  <pc:docChgLst>
    <pc:chgData name="Paul Robert Phillips" userId="S::prphilli@syr.edu::96dd4ef4-4c6e-48c2-9b5b-6ca1ad45d256" providerId="AD" clId="Web-{D6791A7C-47F9-3DAF-A516-3AD241F4BC04}"/>
    <pc:docChg chg="addSld delSld modSld">
      <pc:chgData name="Paul Robert Phillips" userId="S::prphilli@syr.edu::96dd4ef4-4c6e-48c2-9b5b-6ca1ad45d256" providerId="AD" clId="Web-{D6791A7C-47F9-3DAF-A516-3AD241F4BC04}" dt="2022-11-08T22:05:43.840" v="14" actId="20577"/>
      <pc:docMkLst>
        <pc:docMk/>
      </pc:docMkLst>
      <pc:sldChg chg="modSp">
        <pc:chgData name="Paul Robert Phillips" userId="S::prphilli@syr.edu::96dd4ef4-4c6e-48c2-9b5b-6ca1ad45d256" providerId="AD" clId="Web-{D6791A7C-47F9-3DAF-A516-3AD241F4BC04}" dt="2022-11-08T22:05:02.074" v="2" actId="20577"/>
        <pc:sldMkLst>
          <pc:docMk/>
          <pc:sldMk cId="915501729" sldId="271"/>
        </pc:sldMkLst>
        <pc:spChg chg="mod">
          <ac:chgData name="Paul Robert Phillips" userId="S::prphilli@syr.edu::96dd4ef4-4c6e-48c2-9b5b-6ca1ad45d256" providerId="AD" clId="Web-{D6791A7C-47F9-3DAF-A516-3AD241F4BC04}" dt="2022-11-08T22:05:02.074" v="2" actId="20577"/>
          <ac:spMkLst>
            <pc:docMk/>
            <pc:sldMk cId="915501729" sldId="271"/>
            <ac:spMk id="2" creationId="{92D51FA1-BF45-03DE-B75C-9A8DDC052F1A}"/>
          </ac:spMkLst>
        </pc:spChg>
      </pc:sldChg>
      <pc:sldChg chg="new del">
        <pc:chgData name="Paul Robert Phillips" userId="S::prphilli@syr.edu::96dd4ef4-4c6e-48c2-9b5b-6ca1ad45d256" providerId="AD" clId="Web-{D6791A7C-47F9-3DAF-A516-3AD241F4BC04}" dt="2022-11-08T22:05:34.934" v="12"/>
        <pc:sldMkLst>
          <pc:docMk/>
          <pc:sldMk cId="608533796" sldId="279"/>
        </pc:sldMkLst>
      </pc:sldChg>
      <pc:sldChg chg="modSp add del replId">
        <pc:chgData name="Paul Robert Phillips" userId="S::prphilli@syr.edu::96dd4ef4-4c6e-48c2-9b5b-6ca1ad45d256" providerId="AD" clId="Web-{D6791A7C-47F9-3DAF-A516-3AD241F4BC04}" dt="2022-11-08T22:05:19.996" v="8"/>
        <pc:sldMkLst>
          <pc:docMk/>
          <pc:sldMk cId="1414507354" sldId="279"/>
        </pc:sldMkLst>
        <pc:spChg chg="mod">
          <ac:chgData name="Paul Robert Phillips" userId="S::prphilli@syr.edu::96dd4ef4-4c6e-48c2-9b5b-6ca1ad45d256" providerId="AD" clId="Web-{D6791A7C-47F9-3DAF-A516-3AD241F4BC04}" dt="2022-11-08T22:05:14.152" v="7" actId="20577"/>
          <ac:spMkLst>
            <pc:docMk/>
            <pc:sldMk cId="1414507354" sldId="279"/>
            <ac:spMk id="2" creationId="{92D51FA1-BF45-03DE-B75C-9A8DDC052F1A}"/>
          </ac:spMkLst>
        </pc:spChg>
      </pc:sldChg>
      <pc:sldChg chg="new del">
        <pc:chgData name="Paul Robert Phillips" userId="S::prphilli@syr.edu::96dd4ef4-4c6e-48c2-9b5b-6ca1ad45d256" providerId="AD" clId="Web-{D6791A7C-47F9-3DAF-A516-3AD241F4BC04}" dt="2022-11-08T22:05:29.980" v="10"/>
        <pc:sldMkLst>
          <pc:docMk/>
          <pc:sldMk cId="2326951879" sldId="279"/>
        </pc:sldMkLst>
      </pc:sldChg>
      <pc:sldChg chg="modSp new">
        <pc:chgData name="Paul Robert Phillips" userId="S::prphilli@syr.edu::96dd4ef4-4c6e-48c2-9b5b-6ca1ad45d256" providerId="AD" clId="Web-{D6791A7C-47F9-3DAF-A516-3AD241F4BC04}" dt="2022-11-08T22:05:43.840" v="14" actId="20577"/>
        <pc:sldMkLst>
          <pc:docMk/>
          <pc:sldMk cId="2731026226" sldId="279"/>
        </pc:sldMkLst>
        <pc:spChg chg="mod">
          <ac:chgData name="Paul Robert Phillips" userId="S::prphilli@syr.edu::96dd4ef4-4c6e-48c2-9b5b-6ca1ad45d256" providerId="AD" clId="Web-{D6791A7C-47F9-3DAF-A516-3AD241F4BC04}" dt="2022-11-08T22:05:43.840" v="14" actId="20577"/>
          <ac:spMkLst>
            <pc:docMk/>
            <pc:sldMk cId="2731026226" sldId="279"/>
            <ac:spMk id="2" creationId="{3462C452-557C-F895-3FD0-D7572BED13D7}"/>
          </ac:spMkLst>
        </pc:spChg>
      </pc:sldChg>
    </pc:docChg>
  </pc:docChgLst>
  <pc:docChgLst>
    <pc:chgData name="Paul Robert Phillips" userId="S::prphilli@syr.edu::96dd4ef4-4c6e-48c2-9b5b-6ca1ad45d256" providerId="AD" clId="Web-{9F9DF227-28CC-FDF9-066B-745D952CA5B6}"/>
    <pc:docChg chg="modSld sldOrd">
      <pc:chgData name="Paul Robert Phillips" userId="S::prphilli@syr.edu::96dd4ef4-4c6e-48c2-9b5b-6ca1ad45d256" providerId="AD" clId="Web-{9F9DF227-28CC-FDF9-066B-745D952CA5B6}" dt="2022-12-07T22:55:46.199" v="34" actId="20577"/>
      <pc:docMkLst>
        <pc:docMk/>
      </pc:docMkLst>
      <pc:sldChg chg="modSp">
        <pc:chgData name="Paul Robert Phillips" userId="S::prphilli@syr.edu::96dd4ef4-4c6e-48c2-9b5b-6ca1ad45d256" providerId="AD" clId="Web-{9F9DF227-28CC-FDF9-066B-745D952CA5B6}" dt="2022-12-07T22:54:25.540" v="27" actId="20577"/>
        <pc:sldMkLst>
          <pc:docMk/>
          <pc:sldMk cId="915501729" sldId="271"/>
        </pc:sldMkLst>
        <pc:spChg chg="mod">
          <ac:chgData name="Paul Robert Phillips" userId="S::prphilli@syr.edu::96dd4ef4-4c6e-48c2-9b5b-6ca1ad45d256" providerId="AD" clId="Web-{9F9DF227-28CC-FDF9-066B-745D952CA5B6}" dt="2022-12-07T22:54:25.540" v="27" actId="20577"/>
          <ac:spMkLst>
            <pc:docMk/>
            <pc:sldMk cId="915501729" sldId="271"/>
            <ac:spMk id="3" creationId="{CF88E417-E27F-EDDC-39D9-896B3B907E40}"/>
          </ac:spMkLst>
        </pc:spChg>
      </pc:sldChg>
      <pc:sldChg chg="modSp">
        <pc:chgData name="Paul Robert Phillips" userId="S::prphilli@syr.edu::96dd4ef4-4c6e-48c2-9b5b-6ca1ad45d256" providerId="AD" clId="Web-{9F9DF227-28CC-FDF9-066B-745D952CA5B6}" dt="2022-12-07T22:55:46.199" v="34" actId="20577"/>
        <pc:sldMkLst>
          <pc:docMk/>
          <pc:sldMk cId="2658992019" sldId="276"/>
        </pc:sldMkLst>
        <pc:spChg chg="mod">
          <ac:chgData name="Paul Robert Phillips" userId="S::prphilli@syr.edu::96dd4ef4-4c6e-48c2-9b5b-6ca1ad45d256" providerId="AD" clId="Web-{9F9DF227-28CC-FDF9-066B-745D952CA5B6}" dt="2022-12-07T22:55:46.199" v="34" actId="20577"/>
          <ac:spMkLst>
            <pc:docMk/>
            <pc:sldMk cId="2658992019" sldId="276"/>
            <ac:spMk id="3" creationId="{C0CBEA69-B336-AE8C-9D4B-FABDF2BC6BAD}"/>
          </ac:spMkLst>
        </pc:spChg>
      </pc:sldChg>
      <pc:sldChg chg="modNotes">
        <pc:chgData name="Paul Robert Phillips" userId="S::prphilli@syr.edu::96dd4ef4-4c6e-48c2-9b5b-6ca1ad45d256" providerId="AD" clId="Web-{9F9DF227-28CC-FDF9-066B-745D952CA5B6}" dt="2022-12-07T22:53:38.179" v="9"/>
        <pc:sldMkLst>
          <pc:docMk/>
          <pc:sldMk cId="3868663263" sldId="301"/>
        </pc:sldMkLst>
      </pc:sldChg>
      <pc:sldChg chg="ord">
        <pc:chgData name="Paul Robert Phillips" userId="S::prphilli@syr.edu::96dd4ef4-4c6e-48c2-9b5b-6ca1ad45d256" providerId="AD" clId="Web-{9F9DF227-28CC-FDF9-066B-745D952CA5B6}" dt="2022-12-07T22:54:07.367" v="25"/>
        <pc:sldMkLst>
          <pc:docMk/>
          <pc:sldMk cId="194135954" sldId="302"/>
        </pc:sldMkLst>
      </pc:sldChg>
      <pc:sldChg chg="modNotes">
        <pc:chgData name="Paul Robert Phillips" userId="S::prphilli@syr.edu::96dd4ef4-4c6e-48c2-9b5b-6ca1ad45d256" providerId="AD" clId="Web-{9F9DF227-28CC-FDF9-066B-745D952CA5B6}" dt="2022-12-07T22:53:42.585" v="13"/>
        <pc:sldMkLst>
          <pc:docMk/>
          <pc:sldMk cId="620283191" sldId="304"/>
        </pc:sldMkLst>
      </pc:sldChg>
      <pc:sldChg chg="modNotes">
        <pc:chgData name="Paul Robert Phillips" userId="S::prphilli@syr.edu::96dd4ef4-4c6e-48c2-9b5b-6ca1ad45d256" providerId="AD" clId="Web-{9F9DF227-28CC-FDF9-066B-745D952CA5B6}" dt="2022-12-07T22:53:47.148" v="18"/>
        <pc:sldMkLst>
          <pc:docMk/>
          <pc:sldMk cId="3260080511" sldId="305"/>
        </pc:sldMkLst>
      </pc:sldChg>
      <pc:sldChg chg="modNotes">
        <pc:chgData name="Paul Robert Phillips" userId="S::prphilli@syr.edu::96dd4ef4-4c6e-48c2-9b5b-6ca1ad45d256" providerId="AD" clId="Web-{9F9DF227-28CC-FDF9-066B-745D952CA5B6}" dt="2022-12-07T22:53:52.148" v="24"/>
        <pc:sldMkLst>
          <pc:docMk/>
          <pc:sldMk cId="1995298328" sldId="306"/>
        </pc:sldMkLst>
      </pc:sldChg>
    </pc:docChg>
  </pc:docChgLst>
  <pc:docChgLst>
    <pc:chgData name="Paul Strader" userId="S::pstrader@syr.edu::a3528588-5838-4f5e-8126-e4f07c50aaf9" providerId="AD" clId="Web-{ECFC9F04-A852-8CC2-2582-4D34674AC6E8}"/>
    <pc:docChg chg="addSld modSld sldOrd">
      <pc:chgData name="Paul Strader" userId="S::pstrader@syr.edu::a3528588-5838-4f5e-8126-e4f07c50aaf9" providerId="AD" clId="Web-{ECFC9F04-A852-8CC2-2582-4D34674AC6E8}" dt="2022-11-09T01:09:33.852" v="196"/>
      <pc:docMkLst>
        <pc:docMk/>
      </pc:docMkLst>
      <pc:sldChg chg="modNotes">
        <pc:chgData name="Paul Strader" userId="S::pstrader@syr.edu::a3528588-5838-4f5e-8126-e4f07c50aaf9" providerId="AD" clId="Web-{ECFC9F04-A852-8CC2-2582-4D34674AC6E8}" dt="2022-11-09T01:05:40.155" v="30"/>
        <pc:sldMkLst>
          <pc:docMk/>
          <pc:sldMk cId="3055471017" sldId="264"/>
        </pc:sldMkLst>
      </pc:sldChg>
      <pc:sldChg chg="modNotes">
        <pc:chgData name="Paul Strader" userId="S::pstrader@syr.edu::a3528588-5838-4f5e-8126-e4f07c50aaf9" providerId="AD" clId="Web-{ECFC9F04-A852-8CC2-2582-4D34674AC6E8}" dt="2022-11-09T01:06:14.797" v="47"/>
        <pc:sldMkLst>
          <pc:docMk/>
          <pc:sldMk cId="602338168" sldId="268"/>
        </pc:sldMkLst>
      </pc:sldChg>
      <pc:sldChg chg="modNotes">
        <pc:chgData name="Paul Strader" userId="S::pstrader@syr.edu::a3528588-5838-4f5e-8126-e4f07c50aaf9" providerId="AD" clId="Web-{ECFC9F04-A852-8CC2-2582-4D34674AC6E8}" dt="2022-11-09T01:06:48.533" v="53"/>
        <pc:sldMkLst>
          <pc:docMk/>
          <pc:sldMk cId="2086853969" sldId="269"/>
        </pc:sldMkLst>
      </pc:sldChg>
      <pc:sldChg chg="modSp">
        <pc:chgData name="Paul Strader" userId="S::pstrader@syr.edu::a3528588-5838-4f5e-8126-e4f07c50aaf9" providerId="AD" clId="Web-{ECFC9F04-A852-8CC2-2582-4D34674AC6E8}" dt="2022-11-09T01:06:02.031" v="44" actId="20577"/>
        <pc:sldMkLst>
          <pc:docMk/>
          <pc:sldMk cId="2797379558" sldId="273"/>
        </pc:sldMkLst>
        <pc:spChg chg="mod">
          <ac:chgData name="Paul Strader" userId="S::pstrader@syr.edu::a3528588-5838-4f5e-8126-e4f07c50aaf9" providerId="AD" clId="Web-{ECFC9F04-A852-8CC2-2582-4D34674AC6E8}" dt="2022-11-09T01:06:02.031" v="44" actId="20577"/>
          <ac:spMkLst>
            <pc:docMk/>
            <pc:sldMk cId="2797379558" sldId="273"/>
            <ac:spMk id="2" creationId="{DA39112F-F0D6-463D-4063-41D00C54E91D}"/>
          </ac:spMkLst>
        </pc:spChg>
      </pc:sldChg>
      <pc:sldChg chg="modNotes">
        <pc:chgData name="Paul Strader" userId="S::pstrader@syr.edu::a3528588-5838-4f5e-8126-e4f07c50aaf9" providerId="AD" clId="Web-{ECFC9F04-A852-8CC2-2582-4D34674AC6E8}" dt="2022-11-09T01:04:38.059" v="19"/>
        <pc:sldMkLst>
          <pc:docMk/>
          <pc:sldMk cId="922646916" sldId="274"/>
        </pc:sldMkLst>
      </pc:sldChg>
      <pc:sldChg chg="addSp delSp modSp modNotes">
        <pc:chgData name="Paul Strader" userId="S::pstrader@syr.edu::a3528588-5838-4f5e-8126-e4f07c50aaf9" providerId="AD" clId="Web-{ECFC9F04-A852-8CC2-2582-4D34674AC6E8}" dt="2022-11-09T01:04:44.590" v="24"/>
        <pc:sldMkLst>
          <pc:docMk/>
          <pc:sldMk cId="650007648" sldId="275"/>
        </pc:sldMkLst>
        <pc:spChg chg="del mod">
          <ac:chgData name="Paul Strader" userId="S::pstrader@syr.edu::a3528588-5838-4f5e-8126-e4f07c50aaf9" providerId="AD" clId="Web-{ECFC9F04-A852-8CC2-2582-4D34674AC6E8}" dt="2022-11-09T00:42:00.785" v="1"/>
          <ac:spMkLst>
            <pc:docMk/>
            <pc:sldMk cId="650007648" sldId="275"/>
            <ac:spMk id="3" creationId="{919C811B-5A0D-52D2-3F8F-BAB0808432AA}"/>
          </ac:spMkLst>
        </pc:spChg>
        <pc:picChg chg="add mod ord">
          <ac:chgData name="Paul Strader" userId="S::pstrader@syr.edu::a3528588-5838-4f5e-8126-e4f07c50aaf9" providerId="AD" clId="Web-{ECFC9F04-A852-8CC2-2582-4D34674AC6E8}" dt="2022-11-09T00:42:15.864" v="5" actId="1076"/>
          <ac:picMkLst>
            <pc:docMk/>
            <pc:sldMk cId="650007648" sldId="275"/>
            <ac:picMk id="4" creationId="{96E135EA-D6B5-1543-B699-E6189BB833EC}"/>
          </ac:picMkLst>
        </pc:picChg>
      </pc:sldChg>
      <pc:sldChg chg="modSp modNotes">
        <pc:chgData name="Paul Strader" userId="S::pstrader@syr.edu::a3528588-5838-4f5e-8126-e4f07c50aaf9" providerId="AD" clId="Web-{ECFC9F04-A852-8CC2-2582-4D34674AC6E8}" dt="2022-11-09T01:04:48.966" v="27"/>
        <pc:sldMkLst>
          <pc:docMk/>
          <pc:sldMk cId="2658992019" sldId="276"/>
        </pc:sldMkLst>
        <pc:spChg chg="mod">
          <ac:chgData name="Paul Strader" userId="S::pstrader@syr.edu::a3528588-5838-4f5e-8126-e4f07c50aaf9" providerId="AD" clId="Web-{ECFC9F04-A852-8CC2-2582-4D34674AC6E8}" dt="2022-11-09T01:00:55.315" v="10" actId="20577"/>
          <ac:spMkLst>
            <pc:docMk/>
            <pc:sldMk cId="2658992019" sldId="276"/>
            <ac:spMk id="3" creationId="{C0CBEA69-B336-AE8C-9D4B-FABDF2BC6BAD}"/>
          </ac:spMkLst>
        </pc:spChg>
      </pc:sldChg>
      <pc:sldChg chg="modNotes">
        <pc:chgData name="Paul Strader" userId="S::pstrader@syr.edu::a3528588-5838-4f5e-8126-e4f07c50aaf9" providerId="AD" clId="Web-{ECFC9F04-A852-8CC2-2582-4D34674AC6E8}" dt="2022-11-09T01:04:41.028" v="21"/>
        <pc:sldMkLst>
          <pc:docMk/>
          <pc:sldMk cId="1769313929" sldId="277"/>
        </pc:sldMkLst>
      </pc:sldChg>
      <pc:sldChg chg="modNotes">
        <pc:chgData name="Paul Strader" userId="S::pstrader@syr.edu::a3528588-5838-4f5e-8126-e4f07c50aaf9" providerId="AD" clId="Web-{ECFC9F04-A852-8CC2-2582-4D34674AC6E8}" dt="2022-11-09T01:05:48.921" v="32"/>
        <pc:sldMkLst>
          <pc:docMk/>
          <pc:sldMk cId="2045315049" sldId="278"/>
        </pc:sldMkLst>
      </pc:sldChg>
      <pc:sldChg chg="modNotes">
        <pc:chgData name="Paul Strader" userId="S::pstrader@syr.edu::a3528588-5838-4f5e-8126-e4f07c50aaf9" providerId="AD" clId="Web-{ECFC9F04-A852-8CC2-2582-4D34674AC6E8}" dt="2022-11-09T01:06:53.768" v="57"/>
        <pc:sldMkLst>
          <pc:docMk/>
          <pc:sldMk cId="2572505756" sldId="280"/>
        </pc:sldMkLst>
      </pc:sldChg>
      <pc:sldChg chg="modNotes">
        <pc:chgData name="Paul Strader" userId="S::pstrader@syr.edu::a3528588-5838-4f5e-8126-e4f07c50aaf9" providerId="AD" clId="Web-{ECFC9F04-A852-8CC2-2582-4D34674AC6E8}" dt="2022-11-09T01:07:06.659" v="67"/>
        <pc:sldMkLst>
          <pc:docMk/>
          <pc:sldMk cId="865507317" sldId="281"/>
        </pc:sldMkLst>
      </pc:sldChg>
      <pc:sldChg chg="modNotes">
        <pc:chgData name="Paul Strader" userId="S::pstrader@syr.edu::a3528588-5838-4f5e-8126-e4f07c50aaf9" providerId="AD" clId="Web-{ECFC9F04-A852-8CC2-2582-4D34674AC6E8}" dt="2022-11-09T01:07:11.346" v="76"/>
        <pc:sldMkLst>
          <pc:docMk/>
          <pc:sldMk cId="1539962008" sldId="282"/>
        </pc:sldMkLst>
      </pc:sldChg>
      <pc:sldChg chg="modNotes">
        <pc:chgData name="Paul Strader" userId="S::pstrader@syr.edu::a3528588-5838-4f5e-8126-e4f07c50aaf9" providerId="AD" clId="Web-{ECFC9F04-A852-8CC2-2582-4D34674AC6E8}" dt="2022-11-09T01:07:43.567" v="108"/>
        <pc:sldMkLst>
          <pc:docMk/>
          <pc:sldMk cId="4066046689" sldId="284"/>
        </pc:sldMkLst>
      </pc:sldChg>
      <pc:sldChg chg="modNotes">
        <pc:chgData name="Paul Strader" userId="S::pstrader@syr.edu::a3528588-5838-4f5e-8126-e4f07c50aaf9" providerId="AD" clId="Web-{ECFC9F04-A852-8CC2-2582-4D34674AC6E8}" dt="2022-11-09T01:07:30.738" v="97"/>
        <pc:sldMkLst>
          <pc:docMk/>
          <pc:sldMk cId="684839334" sldId="285"/>
        </pc:sldMkLst>
      </pc:sldChg>
      <pc:sldChg chg="modNotes">
        <pc:chgData name="Paul Strader" userId="S::pstrader@syr.edu::a3528588-5838-4f5e-8126-e4f07c50aaf9" providerId="AD" clId="Web-{ECFC9F04-A852-8CC2-2582-4D34674AC6E8}" dt="2022-11-09T01:07:16.519" v="82"/>
        <pc:sldMkLst>
          <pc:docMk/>
          <pc:sldMk cId="1090460498" sldId="286"/>
        </pc:sldMkLst>
      </pc:sldChg>
      <pc:sldChg chg="modNotes">
        <pc:chgData name="Paul Strader" userId="S::pstrader@syr.edu::a3528588-5838-4f5e-8126-e4f07c50aaf9" providerId="AD" clId="Web-{ECFC9F04-A852-8CC2-2582-4D34674AC6E8}" dt="2022-11-09T01:07:22.941" v="90"/>
        <pc:sldMkLst>
          <pc:docMk/>
          <pc:sldMk cId="29751965" sldId="287"/>
        </pc:sldMkLst>
      </pc:sldChg>
      <pc:sldChg chg="addSp delSp modSp new mod ord setBg">
        <pc:chgData name="Paul Strader" userId="S::pstrader@syr.edu::a3528588-5838-4f5e-8126-e4f07c50aaf9" providerId="AD" clId="Web-{ECFC9F04-A852-8CC2-2582-4D34674AC6E8}" dt="2022-11-09T01:09:33.852" v="196"/>
        <pc:sldMkLst>
          <pc:docMk/>
          <pc:sldMk cId="2939359507" sldId="290"/>
        </pc:sldMkLst>
        <pc:spChg chg="mod">
          <ac:chgData name="Paul Strader" userId="S::pstrader@syr.edu::a3528588-5838-4f5e-8126-e4f07c50aaf9" providerId="AD" clId="Web-{ECFC9F04-A852-8CC2-2582-4D34674AC6E8}" dt="2022-11-09T01:09:33.852" v="196"/>
          <ac:spMkLst>
            <pc:docMk/>
            <pc:sldMk cId="2939359507" sldId="290"/>
            <ac:spMk id="2" creationId="{3610438F-268F-183A-CB34-C0F810808A90}"/>
          </ac:spMkLst>
        </pc:spChg>
        <pc:spChg chg="mod">
          <ac:chgData name="Paul Strader" userId="S::pstrader@syr.edu::a3528588-5838-4f5e-8126-e4f07c50aaf9" providerId="AD" clId="Web-{ECFC9F04-A852-8CC2-2582-4D34674AC6E8}" dt="2022-11-09T01:09:33.852" v="196"/>
          <ac:spMkLst>
            <pc:docMk/>
            <pc:sldMk cId="2939359507" sldId="290"/>
            <ac:spMk id="3" creationId="{3A72CE78-B543-41AC-156A-4320E6AC6588}"/>
          </ac:spMkLst>
        </pc:spChg>
        <pc:spChg chg="add del">
          <ac:chgData name="Paul Strader" userId="S::pstrader@syr.edu::a3528588-5838-4f5e-8126-e4f07c50aaf9" providerId="AD" clId="Web-{ECFC9F04-A852-8CC2-2582-4D34674AC6E8}" dt="2022-11-09T01:09:28.415" v="191"/>
          <ac:spMkLst>
            <pc:docMk/>
            <pc:sldMk cId="2939359507" sldId="290"/>
            <ac:spMk id="9" creationId="{04812C46-200A-4DEB-A05E-3ED6C68C2387}"/>
          </ac:spMkLst>
        </pc:spChg>
        <pc:spChg chg="add del">
          <ac:chgData name="Paul Strader" userId="S::pstrader@syr.edu::a3528588-5838-4f5e-8126-e4f07c50aaf9" providerId="AD" clId="Web-{ECFC9F04-A852-8CC2-2582-4D34674AC6E8}" dt="2022-11-09T01:09:28.415" v="191"/>
          <ac:spMkLst>
            <pc:docMk/>
            <pc:sldMk cId="2939359507" sldId="290"/>
            <ac:spMk id="11" creationId="{D1EA859B-E555-4109-94F3-6700E046E008}"/>
          </ac:spMkLst>
        </pc:spChg>
        <pc:spChg chg="add del">
          <ac:chgData name="Paul Strader" userId="S::pstrader@syr.edu::a3528588-5838-4f5e-8126-e4f07c50aaf9" providerId="AD" clId="Web-{ECFC9F04-A852-8CC2-2582-4D34674AC6E8}" dt="2022-11-09T01:09:32.774" v="193"/>
          <ac:spMkLst>
            <pc:docMk/>
            <pc:sldMk cId="2939359507" sldId="290"/>
            <ac:spMk id="13" creationId="{80DF40B2-80F7-4E71-B46C-284163F3654A}"/>
          </ac:spMkLst>
        </pc:spChg>
        <pc:spChg chg="add del">
          <ac:chgData name="Paul Strader" userId="S::pstrader@syr.edu::a3528588-5838-4f5e-8126-e4f07c50aaf9" providerId="AD" clId="Web-{ECFC9F04-A852-8CC2-2582-4D34674AC6E8}" dt="2022-11-09T01:09:33.837" v="195"/>
          <ac:spMkLst>
            <pc:docMk/>
            <pc:sldMk cId="2939359507" sldId="290"/>
            <ac:spMk id="16" creationId="{04812C46-200A-4DEB-A05E-3ED6C68C2387}"/>
          </ac:spMkLst>
        </pc:spChg>
        <pc:spChg chg="add del">
          <ac:chgData name="Paul Strader" userId="S::pstrader@syr.edu::a3528588-5838-4f5e-8126-e4f07c50aaf9" providerId="AD" clId="Web-{ECFC9F04-A852-8CC2-2582-4D34674AC6E8}" dt="2022-11-09T01:09:33.837" v="195"/>
          <ac:spMkLst>
            <pc:docMk/>
            <pc:sldMk cId="2939359507" sldId="290"/>
            <ac:spMk id="18" creationId="{D1EA859B-E555-4109-94F3-6700E046E008}"/>
          </ac:spMkLst>
        </pc:spChg>
        <pc:spChg chg="add">
          <ac:chgData name="Paul Strader" userId="S::pstrader@syr.edu::a3528588-5838-4f5e-8126-e4f07c50aaf9" providerId="AD" clId="Web-{ECFC9F04-A852-8CC2-2582-4D34674AC6E8}" dt="2022-11-09T01:09:33.852" v="196"/>
          <ac:spMkLst>
            <pc:docMk/>
            <pc:sldMk cId="2939359507" sldId="290"/>
            <ac:spMk id="20" creationId="{80DF40B2-80F7-4E71-B46C-284163F3654A}"/>
          </ac:spMkLst>
        </pc:spChg>
        <pc:picChg chg="add del">
          <ac:chgData name="Paul Strader" userId="S::pstrader@syr.edu::a3528588-5838-4f5e-8126-e4f07c50aaf9" providerId="AD" clId="Web-{ECFC9F04-A852-8CC2-2582-4D34674AC6E8}" dt="2022-11-09T01:09:28.415" v="191"/>
          <ac:picMkLst>
            <pc:docMk/>
            <pc:sldMk cId="2939359507" sldId="290"/>
            <ac:picMk id="5" creationId="{9802C913-BF2D-BEF9-306D-F8CACE0EC6B6}"/>
          </ac:picMkLst>
        </pc:picChg>
        <pc:picChg chg="add del">
          <ac:chgData name="Paul Strader" userId="S::pstrader@syr.edu::a3528588-5838-4f5e-8126-e4f07c50aaf9" providerId="AD" clId="Web-{ECFC9F04-A852-8CC2-2582-4D34674AC6E8}" dt="2022-11-09T01:09:32.774" v="193"/>
          <ac:picMkLst>
            <pc:docMk/>
            <pc:sldMk cId="2939359507" sldId="290"/>
            <ac:picMk id="14" creationId="{4C023D5F-AE67-0277-8AB8-1238B2B39087}"/>
          </ac:picMkLst>
        </pc:picChg>
        <pc:picChg chg="add del">
          <ac:chgData name="Paul Strader" userId="S::pstrader@syr.edu::a3528588-5838-4f5e-8126-e4f07c50aaf9" providerId="AD" clId="Web-{ECFC9F04-A852-8CC2-2582-4D34674AC6E8}" dt="2022-11-09T01:09:33.837" v="195"/>
          <ac:picMkLst>
            <pc:docMk/>
            <pc:sldMk cId="2939359507" sldId="290"/>
            <ac:picMk id="17" creationId="{9802C913-BF2D-BEF9-306D-F8CACE0EC6B6}"/>
          </ac:picMkLst>
        </pc:picChg>
        <pc:picChg chg="add">
          <ac:chgData name="Paul Strader" userId="S::pstrader@syr.edu::a3528588-5838-4f5e-8126-e4f07c50aaf9" providerId="AD" clId="Web-{ECFC9F04-A852-8CC2-2582-4D34674AC6E8}" dt="2022-11-09T01:09:33.852" v="196"/>
          <ac:picMkLst>
            <pc:docMk/>
            <pc:sldMk cId="2939359507" sldId="290"/>
            <ac:picMk id="21" creationId="{4C023D5F-AE67-0277-8AB8-1238B2B39087}"/>
          </ac:picMkLst>
        </pc:picChg>
      </pc:sldChg>
    </pc:docChg>
  </pc:docChgLst>
  <pc:docChgLst>
    <pc:chgData name="Adam Vajdak" userId="S::avajdak@syr.edu::752467ac-25cd-4649-aad2-ccdb2751674c" providerId="AD" clId="Web-{E4D53DEC-DE06-F319-00EC-5E29A0299A34}"/>
    <pc:docChg chg="addSld">
      <pc:chgData name="Adam Vajdak" userId="S::avajdak@syr.edu::752467ac-25cd-4649-aad2-ccdb2751674c" providerId="AD" clId="Web-{E4D53DEC-DE06-F319-00EC-5E29A0299A34}" dt="2022-11-07T17:17:09.699" v="0"/>
      <pc:docMkLst>
        <pc:docMk/>
      </pc:docMkLst>
      <pc:sldChg chg="new">
        <pc:chgData name="Adam Vajdak" userId="S::avajdak@syr.edu::752467ac-25cd-4649-aad2-ccdb2751674c" providerId="AD" clId="Web-{E4D53DEC-DE06-F319-00EC-5E29A0299A34}" dt="2022-11-07T17:17:09.699" v="0"/>
        <pc:sldMkLst>
          <pc:docMk/>
          <pc:sldMk cId="35919222" sldId="270"/>
        </pc:sldMkLst>
      </pc:sldChg>
    </pc:docChg>
  </pc:docChgLst>
  <pc:docChgLst>
    <pc:chgData name="Paul Robert Phillips" userId="S::prphilli@syr.edu::96dd4ef4-4c6e-48c2-9b5b-6ca1ad45d256" providerId="AD" clId="Web-{FD7E2FE2-E73A-B4CC-BEC3-7809DBE43BFB}"/>
    <pc:docChg chg="modSld sldOrd">
      <pc:chgData name="Paul Robert Phillips" userId="S::prphilli@syr.edu::96dd4ef4-4c6e-48c2-9b5b-6ca1ad45d256" providerId="AD" clId="Web-{FD7E2FE2-E73A-B4CC-BEC3-7809DBE43BFB}" dt="2022-12-06T23:50:32.978" v="15"/>
      <pc:docMkLst>
        <pc:docMk/>
      </pc:docMkLst>
      <pc:sldChg chg="modSp">
        <pc:chgData name="Paul Robert Phillips" userId="S::prphilli@syr.edu::96dd4ef4-4c6e-48c2-9b5b-6ca1ad45d256" providerId="AD" clId="Web-{FD7E2FE2-E73A-B4CC-BEC3-7809DBE43BFB}" dt="2022-12-06T23:24:14.602" v="2" actId="20577"/>
        <pc:sldMkLst>
          <pc:docMk/>
          <pc:sldMk cId="2658992019" sldId="276"/>
        </pc:sldMkLst>
        <pc:spChg chg="mod">
          <ac:chgData name="Paul Robert Phillips" userId="S::prphilli@syr.edu::96dd4ef4-4c6e-48c2-9b5b-6ca1ad45d256" providerId="AD" clId="Web-{FD7E2FE2-E73A-B4CC-BEC3-7809DBE43BFB}" dt="2022-12-06T23:24:14.602" v="2" actId="20577"/>
          <ac:spMkLst>
            <pc:docMk/>
            <pc:sldMk cId="2658992019" sldId="276"/>
            <ac:spMk id="3" creationId="{C0CBEA69-B336-AE8C-9D4B-FABDF2BC6BAD}"/>
          </ac:spMkLst>
        </pc:spChg>
      </pc:sldChg>
      <pc:sldChg chg="modSp">
        <pc:chgData name="Paul Robert Phillips" userId="S::prphilli@syr.edu::96dd4ef4-4c6e-48c2-9b5b-6ca1ad45d256" providerId="AD" clId="Web-{FD7E2FE2-E73A-B4CC-BEC3-7809DBE43BFB}" dt="2022-12-06T23:35:04.434" v="9" actId="20577"/>
        <pc:sldMkLst>
          <pc:docMk/>
          <pc:sldMk cId="3868663263" sldId="301"/>
        </pc:sldMkLst>
        <pc:spChg chg="mod">
          <ac:chgData name="Paul Robert Phillips" userId="S::prphilli@syr.edu::96dd4ef4-4c6e-48c2-9b5b-6ca1ad45d256" providerId="AD" clId="Web-{FD7E2FE2-E73A-B4CC-BEC3-7809DBE43BFB}" dt="2022-12-06T23:35:04.434" v="9" actId="20577"/>
          <ac:spMkLst>
            <pc:docMk/>
            <pc:sldMk cId="3868663263" sldId="301"/>
            <ac:spMk id="3" creationId="{CFEAE66E-DF4A-9BCD-C227-E6228560A539}"/>
          </ac:spMkLst>
        </pc:spChg>
      </pc:sldChg>
      <pc:sldChg chg="ord">
        <pc:chgData name="Paul Robert Phillips" userId="S::prphilli@syr.edu::96dd4ef4-4c6e-48c2-9b5b-6ca1ad45d256" providerId="AD" clId="Web-{FD7E2FE2-E73A-B4CC-BEC3-7809DBE43BFB}" dt="2022-12-06T23:50:32.978" v="15"/>
        <pc:sldMkLst>
          <pc:docMk/>
          <pc:sldMk cId="194135954" sldId="302"/>
        </pc:sldMkLst>
      </pc:sldChg>
      <pc:sldChg chg="ord">
        <pc:chgData name="Paul Robert Phillips" userId="S::prphilli@syr.edu::96dd4ef4-4c6e-48c2-9b5b-6ca1ad45d256" providerId="AD" clId="Web-{FD7E2FE2-E73A-B4CC-BEC3-7809DBE43BFB}" dt="2022-12-06T23:50:27.743" v="14"/>
        <pc:sldMkLst>
          <pc:docMk/>
          <pc:sldMk cId="954865303" sldId="303"/>
        </pc:sldMkLst>
      </pc:sldChg>
      <pc:sldChg chg="modSp">
        <pc:chgData name="Paul Robert Phillips" userId="S::prphilli@syr.edu::96dd4ef4-4c6e-48c2-9b5b-6ca1ad45d256" providerId="AD" clId="Web-{FD7E2FE2-E73A-B4CC-BEC3-7809DBE43BFB}" dt="2022-12-06T23:49:11.616" v="13"/>
        <pc:sldMkLst>
          <pc:docMk/>
          <pc:sldMk cId="3260080511" sldId="305"/>
        </pc:sldMkLst>
        <pc:graphicFrameChg chg="mod modGraphic">
          <ac:chgData name="Paul Robert Phillips" userId="S::prphilli@syr.edu::96dd4ef4-4c6e-48c2-9b5b-6ca1ad45d256" providerId="AD" clId="Web-{FD7E2FE2-E73A-B4CC-BEC3-7809DBE43BFB}" dt="2022-12-06T23:49:11.616" v="13"/>
          <ac:graphicFrameMkLst>
            <pc:docMk/>
            <pc:sldMk cId="3260080511" sldId="305"/>
            <ac:graphicFrameMk id="6" creationId="{868F7448-824D-B463-F72F-7B5768C2B3F5}"/>
          </ac:graphicFrameMkLst>
        </pc:graphicFrameChg>
      </pc:sldChg>
    </pc:docChg>
  </pc:docChgLst>
  <pc:docChgLst>
    <pc:chgData name="Adam Vajdak" userId="S::avajdak@syr.edu::752467ac-25cd-4649-aad2-ccdb2751674c" providerId="AD" clId="Web-{1D88B419-7655-B37D-5059-8AC548138113}"/>
    <pc:docChg chg="addSld modSld">
      <pc:chgData name="Adam Vajdak" userId="S::avajdak@syr.edu::752467ac-25cd-4649-aad2-ccdb2751674c" providerId="AD" clId="Web-{1D88B419-7655-B37D-5059-8AC548138113}" dt="2022-11-09T05:32:29.333" v="134" actId="20577"/>
      <pc:docMkLst>
        <pc:docMk/>
      </pc:docMkLst>
      <pc:sldChg chg="modSp new">
        <pc:chgData name="Adam Vajdak" userId="S::avajdak@syr.edu::752467ac-25cd-4649-aad2-ccdb2751674c" providerId="AD" clId="Web-{1D88B419-7655-B37D-5059-8AC548138113}" dt="2022-11-09T05:32:29.333" v="134" actId="20577"/>
        <pc:sldMkLst>
          <pc:docMk/>
          <pc:sldMk cId="3961166036" sldId="291"/>
        </pc:sldMkLst>
        <pc:spChg chg="mod">
          <ac:chgData name="Adam Vajdak" userId="S::avajdak@syr.edu::752467ac-25cd-4649-aad2-ccdb2751674c" providerId="AD" clId="Web-{1D88B419-7655-B37D-5059-8AC548138113}" dt="2022-11-09T03:32:03.384" v="5" actId="20577"/>
          <ac:spMkLst>
            <pc:docMk/>
            <pc:sldMk cId="3961166036" sldId="291"/>
            <ac:spMk id="2" creationId="{BA96DECD-7D1F-4AA8-6E89-DEB5BB8633B9}"/>
          </ac:spMkLst>
        </pc:spChg>
        <pc:spChg chg="mod">
          <ac:chgData name="Adam Vajdak" userId="S::avajdak@syr.edu::752467ac-25cd-4649-aad2-ccdb2751674c" providerId="AD" clId="Web-{1D88B419-7655-B37D-5059-8AC548138113}" dt="2022-11-09T05:32:29.333" v="134" actId="20577"/>
          <ac:spMkLst>
            <pc:docMk/>
            <pc:sldMk cId="3961166036" sldId="291"/>
            <ac:spMk id="3" creationId="{CFEAE66E-DF4A-9BCD-C227-E6228560A539}"/>
          </ac:spMkLst>
        </pc:spChg>
      </pc:sldChg>
    </pc:docChg>
  </pc:docChgLst>
  <pc:docChgLst>
    <pc:chgData name="Adam Vajdak" userId="S::avajdak@syr.edu::752467ac-25cd-4649-aad2-ccdb2751674c" providerId="AD" clId="Web-{A372EA93-A720-ED2C-B5A1-B402E47C8AFA}"/>
    <pc:docChg chg="sldOrd">
      <pc:chgData name="Adam Vajdak" userId="S::avajdak@syr.edu::752467ac-25cd-4649-aad2-ccdb2751674c" providerId="AD" clId="Web-{A372EA93-A720-ED2C-B5A1-B402E47C8AFA}" dt="2022-11-09T15:52:12.891" v="1"/>
      <pc:docMkLst>
        <pc:docMk/>
      </pc:docMkLst>
      <pc:sldChg chg="ord">
        <pc:chgData name="Adam Vajdak" userId="S::avajdak@syr.edu::752467ac-25cd-4649-aad2-ccdb2751674c" providerId="AD" clId="Web-{A372EA93-A720-ED2C-B5A1-B402E47C8AFA}" dt="2022-11-09T15:51:41.937" v="0"/>
        <pc:sldMkLst>
          <pc:docMk/>
          <pc:sldMk cId="1089477172" sldId="289"/>
        </pc:sldMkLst>
      </pc:sldChg>
      <pc:sldChg chg="ord">
        <pc:chgData name="Adam Vajdak" userId="S::avajdak@syr.edu::752467ac-25cd-4649-aad2-ccdb2751674c" providerId="AD" clId="Web-{A372EA93-A720-ED2C-B5A1-B402E47C8AFA}" dt="2022-11-09T15:52:12.891" v="1"/>
        <pc:sldMkLst>
          <pc:docMk/>
          <pc:sldMk cId="3961166036" sldId="291"/>
        </pc:sldMkLst>
      </pc:sldChg>
    </pc:docChg>
  </pc:docChgLst>
  <pc:docChgLst>
    <pc:chgData name="Paul Strader" userId="S::pstrader@syr.edu::a3528588-5838-4f5e-8126-e4f07c50aaf9" providerId="AD" clId="Web-{9FBCF81A-2350-F9CC-AA0A-C2DD874BDCDF}"/>
    <pc:docChg chg="modSld">
      <pc:chgData name="Paul Strader" userId="S::pstrader@syr.edu::a3528588-5838-4f5e-8126-e4f07c50aaf9" providerId="AD" clId="Web-{9FBCF81A-2350-F9CC-AA0A-C2DD874BDCDF}" dt="2022-12-07T22:13:19.661" v="7" actId="1076"/>
      <pc:docMkLst>
        <pc:docMk/>
      </pc:docMkLst>
      <pc:sldChg chg="modSp">
        <pc:chgData name="Paul Strader" userId="S::pstrader@syr.edu::a3528588-5838-4f5e-8126-e4f07c50aaf9" providerId="AD" clId="Web-{9FBCF81A-2350-F9CC-AA0A-C2DD874BDCDF}" dt="2022-12-07T22:13:19.661" v="7" actId="1076"/>
        <pc:sldMkLst>
          <pc:docMk/>
          <pc:sldMk cId="2959625930" sldId="310"/>
        </pc:sldMkLst>
        <pc:spChg chg="mod">
          <ac:chgData name="Paul Strader" userId="S::pstrader@syr.edu::a3528588-5838-4f5e-8126-e4f07c50aaf9" providerId="AD" clId="Web-{9FBCF81A-2350-F9CC-AA0A-C2DD874BDCDF}" dt="2022-12-07T22:13:19.661" v="7" actId="1076"/>
          <ac:spMkLst>
            <pc:docMk/>
            <pc:sldMk cId="2959625930" sldId="310"/>
            <ac:spMk id="3" creationId="{C0CBEA69-B336-AE8C-9D4B-FABDF2BC6BAD}"/>
          </ac:spMkLst>
        </pc:spChg>
      </pc:sldChg>
    </pc:docChg>
  </pc:docChgLst>
  <pc:docChgLst>
    <pc:chgData name="Adam Vajdak" userId="S::avajdak@syr.edu::752467ac-25cd-4649-aad2-ccdb2751674c" providerId="AD" clId="Web-{657497B5-88A2-7AAA-9503-A577B2833D1C}"/>
    <pc:docChg chg="sldOrd">
      <pc:chgData name="Adam Vajdak" userId="S::avajdak@syr.edu::752467ac-25cd-4649-aad2-ccdb2751674c" providerId="AD" clId="Web-{657497B5-88A2-7AAA-9503-A577B2833D1C}" dt="2022-12-06T22:50:32.790" v="10"/>
      <pc:docMkLst>
        <pc:docMk/>
      </pc:docMkLst>
      <pc:sldChg chg="ord">
        <pc:chgData name="Adam Vajdak" userId="S::avajdak@syr.edu::752467ac-25cd-4649-aad2-ccdb2751674c" providerId="AD" clId="Web-{657497B5-88A2-7AAA-9503-A577B2833D1C}" dt="2022-12-06T22:49:36.411" v="3"/>
        <pc:sldMkLst>
          <pc:docMk/>
          <pc:sldMk cId="922646916" sldId="274"/>
        </pc:sldMkLst>
      </pc:sldChg>
      <pc:sldChg chg="ord">
        <pc:chgData name="Adam Vajdak" userId="S::avajdak@syr.edu::752467ac-25cd-4649-aad2-ccdb2751674c" providerId="AD" clId="Web-{657497B5-88A2-7AAA-9503-A577B2833D1C}" dt="2022-12-06T22:49:36.411" v="1"/>
        <pc:sldMkLst>
          <pc:docMk/>
          <pc:sldMk cId="650007648" sldId="275"/>
        </pc:sldMkLst>
      </pc:sldChg>
      <pc:sldChg chg="ord">
        <pc:chgData name="Adam Vajdak" userId="S::avajdak@syr.edu::752467ac-25cd-4649-aad2-ccdb2751674c" providerId="AD" clId="Web-{657497B5-88A2-7AAA-9503-A577B2833D1C}" dt="2022-12-06T22:50:32.790" v="10"/>
        <pc:sldMkLst>
          <pc:docMk/>
          <pc:sldMk cId="2658992019" sldId="276"/>
        </pc:sldMkLst>
      </pc:sldChg>
      <pc:sldChg chg="ord">
        <pc:chgData name="Adam Vajdak" userId="S::avajdak@syr.edu::752467ac-25cd-4649-aad2-ccdb2751674c" providerId="AD" clId="Web-{657497B5-88A2-7AAA-9503-A577B2833D1C}" dt="2022-12-06T22:49:36.411" v="2"/>
        <pc:sldMkLst>
          <pc:docMk/>
          <pc:sldMk cId="1769313929" sldId="277"/>
        </pc:sldMkLst>
      </pc:sldChg>
      <pc:sldChg chg="ord">
        <pc:chgData name="Adam Vajdak" userId="S::avajdak@syr.edu::752467ac-25cd-4649-aad2-ccdb2751674c" providerId="AD" clId="Web-{657497B5-88A2-7AAA-9503-A577B2833D1C}" dt="2022-12-06T22:50:29.962" v="8"/>
        <pc:sldMkLst>
          <pc:docMk/>
          <pc:sldMk cId="1995298328" sldId="306"/>
        </pc:sldMkLst>
      </pc:sldChg>
    </pc:docChg>
  </pc:docChgLst>
  <pc:docChgLst>
    <pc:chgData name="Paul Strader" userId="S::pstrader@syr.edu::a3528588-5838-4f5e-8126-e4f07c50aaf9" providerId="AD" clId="Web-{38A89E39-F606-B11C-3E17-34AFB2BB504C}"/>
    <pc:docChg chg="addSld modSld sldOrd">
      <pc:chgData name="Paul Strader" userId="S::pstrader@syr.edu::a3528588-5838-4f5e-8126-e4f07c50aaf9" providerId="AD" clId="Web-{38A89E39-F606-B11C-3E17-34AFB2BB504C}" dt="2022-11-08T03:03:00.447" v="341" actId="20577"/>
      <pc:docMkLst>
        <pc:docMk/>
      </pc:docMkLst>
      <pc:sldChg chg="modSp new">
        <pc:chgData name="Paul Strader" userId="S::pstrader@syr.edu::a3528588-5838-4f5e-8126-e4f07c50aaf9" providerId="AD" clId="Web-{38A89E39-F606-B11C-3E17-34AFB2BB504C}" dt="2022-11-08T02:59:15.691" v="209" actId="20577"/>
        <pc:sldMkLst>
          <pc:docMk/>
          <pc:sldMk cId="922646916" sldId="274"/>
        </pc:sldMkLst>
        <pc:spChg chg="mod">
          <ac:chgData name="Paul Strader" userId="S::pstrader@syr.edu::a3528588-5838-4f5e-8126-e4f07c50aaf9" providerId="AD" clId="Web-{38A89E39-F606-B11C-3E17-34AFB2BB504C}" dt="2022-11-08T02:56:28.406" v="7" actId="20577"/>
          <ac:spMkLst>
            <pc:docMk/>
            <pc:sldMk cId="922646916" sldId="274"/>
            <ac:spMk id="2" creationId="{DC1655F4-9830-186F-84FF-DF5495623738}"/>
          </ac:spMkLst>
        </pc:spChg>
        <pc:spChg chg="mod">
          <ac:chgData name="Paul Strader" userId="S::pstrader@syr.edu::a3528588-5838-4f5e-8126-e4f07c50aaf9" providerId="AD" clId="Web-{38A89E39-F606-B11C-3E17-34AFB2BB504C}" dt="2022-11-08T02:59:15.691" v="209" actId="20577"/>
          <ac:spMkLst>
            <pc:docMk/>
            <pc:sldMk cId="922646916" sldId="274"/>
            <ac:spMk id="3" creationId="{CA5E5DD1-50AE-0CD3-975D-C747B9AB7EDF}"/>
          </ac:spMkLst>
        </pc:spChg>
      </pc:sldChg>
      <pc:sldChg chg="modSp new ord">
        <pc:chgData name="Paul Strader" userId="S::pstrader@syr.edu::a3528588-5838-4f5e-8126-e4f07c50aaf9" providerId="AD" clId="Web-{38A89E39-F606-B11C-3E17-34AFB2BB504C}" dt="2022-11-08T03:00:07.443" v="246" actId="20577"/>
        <pc:sldMkLst>
          <pc:docMk/>
          <pc:sldMk cId="650007648" sldId="275"/>
        </pc:sldMkLst>
        <pc:spChg chg="mod">
          <ac:chgData name="Paul Strader" userId="S::pstrader@syr.edu::a3528588-5838-4f5e-8126-e4f07c50aaf9" providerId="AD" clId="Web-{38A89E39-F606-B11C-3E17-34AFB2BB504C}" dt="2022-11-08T03:00:07.443" v="246" actId="20577"/>
          <ac:spMkLst>
            <pc:docMk/>
            <pc:sldMk cId="650007648" sldId="275"/>
            <ac:spMk id="2" creationId="{5F9D15CF-0CDB-30E1-F7CE-0930E6029B43}"/>
          </ac:spMkLst>
        </pc:spChg>
        <pc:spChg chg="mod">
          <ac:chgData name="Paul Strader" userId="S::pstrader@syr.edu::a3528588-5838-4f5e-8126-e4f07c50aaf9" providerId="AD" clId="Web-{38A89E39-F606-B11C-3E17-34AFB2BB504C}" dt="2022-11-08T03:00:03.536" v="245" actId="20577"/>
          <ac:spMkLst>
            <pc:docMk/>
            <pc:sldMk cId="650007648" sldId="275"/>
            <ac:spMk id="3" creationId="{919C811B-5A0D-52D2-3F8F-BAB0808432AA}"/>
          </ac:spMkLst>
        </pc:spChg>
      </pc:sldChg>
      <pc:sldChg chg="modSp new">
        <pc:chgData name="Paul Strader" userId="S::pstrader@syr.edu::a3528588-5838-4f5e-8126-e4f07c50aaf9" providerId="AD" clId="Web-{38A89E39-F606-B11C-3E17-34AFB2BB504C}" dt="2022-11-08T03:02:45.087" v="313" actId="20577"/>
        <pc:sldMkLst>
          <pc:docMk/>
          <pc:sldMk cId="2658992019" sldId="276"/>
        </pc:sldMkLst>
        <pc:spChg chg="mod">
          <ac:chgData name="Paul Strader" userId="S::pstrader@syr.edu::a3528588-5838-4f5e-8126-e4f07c50aaf9" providerId="AD" clId="Web-{38A89E39-F606-B11C-3E17-34AFB2BB504C}" dt="2022-11-08T03:00:20.458" v="254" actId="20577"/>
          <ac:spMkLst>
            <pc:docMk/>
            <pc:sldMk cId="2658992019" sldId="276"/>
            <ac:spMk id="2" creationId="{CCB0EBE6-1382-A60D-B4AA-E3E886D75E95}"/>
          </ac:spMkLst>
        </pc:spChg>
        <pc:spChg chg="mod">
          <ac:chgData name="Paul Strader" userId="S::pstrader@syr.edu::a3528588-5838-4f5e-8126-e4f07c50aaf9" providerId="AD" clId="Web-{38A89E39-F606-B11C-3E17-34AFB2BB504C}" dt="2022-11-08T03:02:45.087" v="313" actId="20577"/>
          <ac:spMkLst>
            <pc:docMk/>
            <pc:sldMk cId="2658992019" sldId="276"/>
            <ac:spMk id="3" creationId="{C0CBEA69-B336-AE8C-9D4B-FABDF2BC6BAD}"/>
          </ac:spMkLst>
        </pc:spChg>
      </pc:sldChg>
      <pc:sldChg chg="modSp new">
        <pc:chgData name="Paul Strader" userId="S::pstrader@syr.edu::a3528588-5838-4f5e-8126-e4f07c50aaf9" providerId="AD" clId="Web-{38A89E39-F606-B11C-3E17-34AFB2BB504C}" dt="2022-11-08T03:03:00.447" v="341" actId="20577"/>
        <pc:sldMkLst>
          <pc:docMk/>
          <pc:sldMk cId="1769313929" sldId="277"/>
        </pc:sldMkLst>
        <pc:spChg chg="mod">
          <ac:chgData name="Paul Strader" userId="S::pstrader@syr.edu::a3528588-5838-4f5e-8126-e4f07c50aaf9" providerId="AD" clId="Web-{38A89E39-F606-B11C-3E17-34AFB2BB504C}" dt="2022-11-08T03:02:52.025" v="320" actId="20577"/>
          <ac:spMkLst>
            <pc:docMk/>
            <pc:sldMk cId="1769313929" sldId="277"/>
            <ac:spMk id="2" creationId="{88490A4F-0771-5FBD-C1F8-FD82D890EBA0}"/>
          </ac:spMkLst>
        </pc:spChg>
        <pc:spChg chg="mod">
          <ac:chgData name="Paul Strader" userId="S::pstrader@syr.edu::a3528588-5838-4f5e-8126-e4f07c50aaf9" providerId="AD" clId="Web-{38A89E39-F606-B11C-3E17-34AFB2BB504C}" dt="2022-11-08T03:03:00.447" v="341" actId="20577"/>
          <ac:spMkLst>
            <pc:docMk/>
            <pc:sldMk cId="1769313929" sldId="277"/>
            <ac:spMk id="3" creationId="{F5E55245-428C-B66B-F736-68F2C605CABB}"/>
          </ac:spMkLst>
        </pc:spChg>
      </pc:sldChg>
    </pc:docChg>
  </pc:docChgLst>
  <pc:docChgLst>
    <pc:chgData name="Adam Vajdak" userId="S::avajdak@syr.edu::752467ac-25cd-4649-aad2-ccdb2751674c" providerId="AD" clId="Web-{D46C4F0C-01C7-06EF-DDF9-BC2049F2F697}"/>
    <pc:docChg chg="addSld modSld sldOrd">
      <pc:chgData name="Adam Vajdak" userId="S::avajdak@syr.edu::752467ac-25cd-4649-aad2-ccdb2751674c" providerId="AD" clId="Web-{D46C4F0C-01C7-06EF-DDF9-BC2049F2F697}" dt="2022-12-05T22:08:46.598" v="751" actId="20577"/>
      <pc:docMkLst>
        <pc:docMk/>
      </pc:docMkLst>
      <pc:sldChg chg="modSp ord">
        <pc:chgData name="Adam Vajdak" userId="S::avajdak@syr.edu::752467ac-25cd-4649-aad2-ccdb2751674c" providerId="AD" clId="Web-{D46C4F0C-01C7-06EF-DDF9-BC2049F2F697}" dt="2022-12-05T20:57:52.584" v="8"/>
        <pc:sldMkLst>
          <pc:docMk/>
          <pc:sldMk cId="3961166036" sldId="291"/>
        </pc:sldMkLst>
        <pc:spChg chg="mod">
          <ac:chgData name="Adam Vajdak" userId="S::avajdak@syr.edu::752467ac-25cd-4649-aad2-ccdb2751674c" providerId="AD" clId="Web-{D46C4F0C-01C7-06EF-DDF9-BC2049F2F697}" dt="2022-12-05T20:57:34.005" v="4" actId="20577"/>
          <ac:spMkLst>
            <pc:docMk/>
            <pc:sldMk cId="3961166036" sldId="291"/>
            <ac:spMk id="3" creationId="{CFEAE66E-DF4A-9BCD-C227-E6228560A539}"/>
          </ac:spMkLst>
        </pc:spChg>
      </pc:sldChg>
      <pc:sldChg chg="ord">
        <pc:chgData name="Adam Vajdak" userId="S::avajdak@syr.edu::752467ac-25cd-4649-aad2-ccdb2751674c" providerId="AD" clId="Web-{D46C4F0C-01C7-06EF-DDF9-BC2049F2F697}" dt="2022-12-05T20:58:00.209" v="9"/>
        <pc:sldMkLst>
          <pc:docMk/>
          <pc:sldMk cId="3788698637" sldId="292"/>
        </pc:sldMkLst>
      </pc:sldChg>
      <pc:sldChg chg="addSp delSp modSp new">
        <pc:chgData name="Adam Vajdak" userId="S::avajdak@syr.edu::752467ac-25cd-4649-aad2-ccdb2751674c" providerId="AD" clId="Web-{D46C4F0C-01C7-06EF-DDF9-BC2049F2F697}" dt="2022-12-05T21:53:36.816" v="468" actId="20577"/>
        <pc:sldMkLst>
          <pc:docMk/>
          <pc:sldMk cId="4164237357" sldId="293"/>
        </pc:sldMkLst>
        <pc:spChg chg="mod">
          <ac:chgData name="Adam Vajdak" userId="S::avajdak@syr.edu::752467ac-25cd-4649-aad2-ccdb2751674c" providerId="AD" clId="Web-{D46C4F0C-01C7-06EF-DDF9-BC2049F2F697}" dt="2022-12-05T21:15:01.603" v="24" actId="1076"/>
          <ac:spMkLst>
            <pc:docMk/>
            <pc:sldMk cId="4164237357" sldId="293"/>
            <ac:spMk id="2" creationId="{04443E45-0A99-DB8E-2FB5-892F2D7EC3E4}"/>
          </ac:spMkLst>
        </pc:spChg>
        <pc:spChg chg="mod">
          <ac:chgData name="Adam Vajdak" userId="S::avajdak@syr.edu::752467ac-25cd-4649-aad2-ccdb2751674c" providerId="AD" clId="Web-{D46C4F0C-01C7-06EF-DDF9-BC2049F2F697}" dt="2022-12-05T21:22:25.001" v="145" actId="14100"/>
          <ac:spMkLst>
            <pc:docMk/>
            <pc:sldMk cId="4164237357" sldId="293"/>
            <ac:spMk id="3" creationId="{5357F272-D784-1E7D-7735-5BA16FD72872}"/>
          </ac:spMkLst>
        </pc:spChg>
        <pc:spChg chg="add del">
          <ac:chgData name="Adam Vajdak" userId="S::avajdak@syr.edu::752467ac-25cd-4649-aad2-ccdb2751674c" providerId="AD" clId="Web-{D46C4F0C-01C7-06EF-DDF9-BC2049F2F697}" dt="2022-12-05T21:22:39.782" v="147"/>
          <ac:spMkLst>
            <pc:docMk/>
            <pc:sldMk cId="4164237357" sldId="293"/>
            <ac:spMk id="7" creationId="{FDB04A60-C621-A609-A944-403F561BA44C}"/>
          </ac:spMkLst>
        </pc:spChg>
        <pc:spChg chg="add mod">
          <ac:chgData name="Adam Vajdak" userId="S::avajdak@syr.edu::752467ac-25cd-4649-aad2-ccdb2751674c" providerId="AD" clId="Web-{D46C4F0C-01C7-06EF-DDF9-BC2049F2F697}" dt="2022-12-05T21:53:36.816" v="468" actId="20577"/>
          <ac:spMkLst>
            <pc:docMk/>
            <pc:sldMk cId="4164237357" sldId="293"/>
            <ac:spMk id="9" creationId="{68FE6D96-90DC-5F94-B36F-D6A54568296C}"/>
          </ac:spMkLst>
        </pc:spChg>
        <pc:picChg chg="add del mod">
          <ac:chgData name="Adam Vajdak" userId="S::avajdak@syr.edu::752467ac-25cd-4649-aad2-ccdb2751674c" providerId="AD" clId="Web-{D46C4F0C-01C7-06EF-DDF9-BC2049F2F697}" dt="2022-12-05T21:20:24.389" v="119"/>
          <ac:picMkLst>
            <pc:docMk/>
            <pc:sldMk cId="4164237357" sldId="293"/>
            <ac:picMk id="4" creationId="{DEC0157B-6E1F-98BB-87F4-391E30FCC498}"/>
          </ac:picMkLst>
        </pc:picChg>
        <pc:picChg chg="add del mod">
          <ac:chgData name="Adam Vajdak" userId="S::avajdak@syr.edu::752467ac-25cd-4649-aad2-ccdb2751674c" providerId="AD" clId="Web-{D46C4F0C-01C7-06EF-DDF9-BC2049F2F697}" dt="2022-12-05T21:21:24.500" v="129"/>
          <ac:picMkLst>
            <pc:docMk/>
            <pc:sldMk cId="4164237357" sldId="293"/>
            <ac:picMk id="5" creationId="{B6FFE5C3-8073-C447-ECA4-7E0363A98447}"/>
          </ac:picMkLst>
        </pc:picChg>
        <pc:picChg chg="add mod">
          <ac:chgData name="Adam Vajdak" userId="S::avajdak@syr.edu::752467ac-25cd-4649-aad2-ccdb2751674c" providerId="AD" clId="Web-{D46C4F0C-01C7-06EF-DDF9-BC2049F2F697}" dt="2022-12-05T21:22:19.892" v="144" actId="14100"/>
          <ac:picMkLst>
            <pc:docMk/>
            <pc:sldMk cId="4164237357" sldId="293"/>
            <ac:picMk id="6" creationId="{4A3DFFF2-9013-F688-8085-B5F0AA2DEA02}"/>
          </ac:picMkLst>
        </pc:picChg>
      </pc:sldChg>
      <pc:sldChg chg="addSp delSp modSp new">
        <pc:chgData name="Adam Vajdak" userId="S::avajdak@syr.edu::752467ac-25cd-4649-aad2-ccdb2751674c" providerId="AD" clId="Web-{D46C4F0C-01C7-06EF-DDF9-BC2049F2F697}" dt="2022-12-05T21:32:17.559" v="347" actId="20577"/>
        <pc:sldMkLst>
          <pc:docMk/>
          <pc:sldMk cId="1758492895" sldId="294"/>
        </pc:sldMkLst>
        <pc:spChg chg="del mod">
          <ac:chgData name="Adam Vajdak" userId="S::avajdak@syr.edu::752467ac-25cd-4649-aad2-ccdb2751674c" providerId="AD" clId="Web-{D46C4F0C-01C7-06EF-DDF9-BC2049F2F697}" dt="2022-12-05T21:24:35.581" v="205"/>
          <ac:spMkLst>
            <pc:docMk/>
            <pc:sldMk cId="1758492895" sldId="294"/>
            <ac:spMk id="2" creationId="{3D0338B3-2989-B965-4F27-6C0EC165A9F5}"/>
          </ac:spMkLst>
        </pc:spChg>
        <pc:spChg chg="del">
          <ac:chgData name="Adam Vajdak" userId="S::avajdak@syr.edu::752467ac-25cd-4649-aad2-ccdb2751674c" providerId="AD" clId="Web-{D46C4F0C-01C7-06EF-DDF9-BC2049F2F697}" dt="2022-12-05T21:21:32.125" v="134"/>
          <ac:spMkLst>
            <pc:docMk/>
            <pc:sldMk cId="1758492895" sldId="294"/>
            <ac:spMk id="3" creationId="{DB503CFF-C42D-1BDD-4EF7-86403D8E4C87}"/>
          </ac:spMkLst>
        </pc:spChg>
        <pc:spChg chg="add mod">
          <ac:chgData name="Adam Vajdak" userId="S::avajdak@syr.edu::752467ac-25cd-4649-aad2-ccdb2751674c" providerId="AD" clId="Web-{D46C4F0C-01C7-06EF-DDF9-BC2049F2F697}" dt="2022-12-05T21:32:17.559" v="347" actId="20577"/>
          <ac:spMkLst>
            <pc:docMk/>
            <pc:sldMk cId="1758492895" sldId="294"/>
            <ac:spMk id="6" creationId="{89C597AC-2BCD-2931-6463-60AF285AC15E}"/>
          </ac:spMkLst>
        </pc:spChg>
        <pc:picChg chg="add mod ord">
          <ac:chgData name="Adam Vajdak" userId="S::avajdak@syr.edu::752467ac-25cd-4649-aad2-ccdb2751674c" providerId="AD" clId="Web-{D46C4F0C-01C7-06EF-DDF9-BC2049F2F697}" dt="2022-12-05T21:24:28.800" v="204" actId="1076"/>
          <ac:picMkLst>
            <pc:docMk/>
            <pc:sldMk cId="1758492895" sldId="294"/>
            <ac:picMk id="4" creationId="{4CEF9D9D-6F13-E35D-B947-BFB03BF24CDC}"/>
          </ac:picMkLst>
        </pc:picChg>
        <pc:picChg chg="add mod">
          <ac:chgData name="Adam Vajdak" userId="S::avajdak@syr.edu::752467ac-25cd-4649-aad2-ccdb2751674c" providerId="AD" clId="Web-{D46C4F0C-01C7-06EF-DDF9-BC2049F2F697}" dt="2022-12-05T21:24:26.581" v="203" actId="1076"/>
          <ac:picMkLst>
            <pc:docMk/>
            <pc:sldMk cId="1758492895" sldId="294"/>
            <ac:picMk id="5" creationId="{9822EE10-B47D-3258-6F2C-48FD3E523EC4}"/>
          </ac:picMkLst>
        </pc:picChg>
      </pc:sldChg>
      <pc:sldChg chg="addSp delSp modSp add replId">
        <pc:chgData name="Adam Vajdak" userId="S::avajdak@syr.edu::752467ac-25cd-4649-aad2-ccdb2751674c" providerId="AD" clId="Web-{D46C4F0C-01C7-06EF-DDF9-BC2049F2F697}" dt="2022-12-05T21:32:21.981" v="349" actId="20577"/>
        <pc:sldMkLst>
          <pc:docMk/>
          <pc:sldMk cId="1465054327" sldId="295"/>
        </pc:sldMkLst>
        <pc:spChg chg="add del mod">
          <ac:chgData name="Adam Vajdak" userId="S::avajdak@syr.edu::752467ac-25cd-4649-aad2-ccdb2751674c" providerId="AD" clId="Web-{D46C4F0C-01C7-06EF-DDF9-BC2049F2F697}" dt="2022-12-05T21:31:18.933" v="336"/>
          <ac:spMkLst>
            <pc:docMk/>
            <pc:sldMk cId="1465054327" sldId="295"/>
            <ac:spMk id="3" creationId="{A1FC0572-1E0B-10DE-C6DD-BABE0125DFC1}"/>
          </ac:spMkLst>
        </pc:spChg>
        <pc:spChg chg="mod">
          <ac:chgData name="Adam Vajdak" userId="S::avajdak@syr.edu::752467ac-25cd-4649-aad2-ccdb2751674c" providerId="AD" clId="Web-{D46C4F0C-01C7-06EF-DDF9-BC2049F2F697}" dt="2022-12-05T21:32:21.981" v="349" actId="20577"/>
          <ac:spMkLst>
            <pc:docMk/>
            <pc:sldMk cId="1465054327" sldId="295"/>
            <ac:spMk id="6" creationId="{89C597AC-2BCD-2931-6463-60AF285AC15E}"/>
          </ac:spMkLst>
        </pc:spChg>
        <pc:picChg chg="del">
          <ac:chgData name="Adam Vajdak" userId="S::avajdak@syr.edu::752467ac-25cd-4649-aad2-ccdb2751674c" providerId="AD" clId="Web-{D46C4F0C-01C7-06EF-DDF9-BC2049F2F697}" dt="2022-12-05T21:30:29.885" v="325"/>
          <ac:picMkLst>
            <pc:docMk/>
            <pc:sldMk cId="1465054327" sldId="295"/>
            <ac:picMk id="4" creationId="{4CEF9D9D-6F13-E35D-B947-BFB03BF24CDC}"/>
          </ac:picMkLst>
        </pc:picChg>
        <pc:picChg chg="del">
          <ac:chgData name="Adam Vajdak" userId="S::avajdak@syr.edu::752467ac-25cd-4649-aad2-ccdb2751674c" providerId="AD" clId="Web-{D46C4F0C-01C7-06EF-DDF9-BC2049F2F697}" dt="2022-12-05T21:30:30.338" v="326"/>
          <ac:picMkLst>
            <pc:docMk/>
            <pc:sldMk cId="1465054327" sldId="295"/>
            <ac:picMk id="5" creationId="{9822EE10-B47D-3258-6F2C-48FD3E523EC4}"/>
          </ac:picMkLst>
        </pc:picChg>
        <pc:picChg chg="add mod ord">
          <ac:chgData name="Adam Vajdak" userId="S::avajdak@syr.edu::752467ac-25cd-4649-aad2-ccdb2751674c" providerId="AD" clId="Web-{D46C4F0C-01C7-06EF-DDF9-BC2049F2F697}" dt="2022-12-05T21:31:26.386" v="339" actId="1076"/>
          <ac:picMkLst>
            <pc:docMk/>
            <pc:sldMk cId="1465054327" sldId="295"/>
            <ac:picMk id="7" creationId="{29BCA642-6A9A-3B40-648B-41FC4D80987B}"/>
          </ac:picMkLst>
        </pc:picChg>
        <pc:picChg chg="add mod">
          <ac:chgData name="Adam Vajdak" userId="S::avajdak@syr.edu::752467ac-25cd-4649-aad2-ccdb2751674c" providerId="AD" clId="Web-{D46C4F0C-01C7-06EF-DDF9-BC2049F2F697}" dt="2022-12-05T21:31:57.652" v="345" actId="14100"/>
          <ac:picMkLst>
            <pc:docMk/>
            <pc:sldMk cId="1465054327" sldId="295"/>
            <ac:picMk id="8" creationId="{4E753293-D13B-3D7D-2F41-880F86E9BA97}"/>
          </ac:picMkLst>
        </pc:picChg>
      </pc:sldChg>
      <pc:sldChg chg="addSp delSp modSp add replId">
        <pc:chgData name="Adam Vajdak" userId="S::avajdak@syr.edu::752467ac-25cd-4649-aad2-ccdb2751674c" providerId="AD" clId="Web-{D46C4F0C-01C7-06EF-DDF9-BC2049F2F697}" dt="2022-12-05T21:33:23.450" v="363" actId="20577"/>
        <pc:sldMkLst>
          <pc:docMk/>
          <pc:sldMk cId="156182943" sldId="296"/>
        </pc:sldMkLst>
        <pc:spChg chg="mod">
          <ac:chgData name="Adam Vajdak" userId="S::avajdak@syr.edu::752467ac-25cd-4649-aad2-ccdb2751674c" providerId="AD" clId="Web-{D46C4F0C-01C7-06EF-DDF9-BC2049F2F697}" dt="2022-12-05T21:27:02.100" v="320" actId="20577"/>
          <ac:spMkLst>
            <pc:docMk/>
            <pc:sldMk cId="156182943" sldId="296"/>
            <ac:spMk id="2" creationId="{04443E45-0A99-DB8E-2FB5-892F2D7EC3E4}"/>
          </ac:spMkLst>
        </pc:spChg>
        <pc:spChg chg="mod">
          <ac:chgData name="Adam Vajdak" userId="S::avajdak@syr.edu::752467ac-25cd-4649-aad2-ccdb2751674c" providerId="AD" clId="Web-{D46C4F0C-01C7-06EF-DDF9-BC2049F2F697}" dt="2022-12-05T21:33:19.544" v="361" actId="1076"/>
          <ac:spMkLst>
            <pc:docMk/>
            <pc:sldMk cId="156182943" sldId="296"/>
            <ac:spMk id="3" creationId="{5357F272-D784-1E7D-7735-5BA16FD72872}"/>
          </ac:spMkLst>
        </pc:spChg>
        <pc:spChg chg="mod">
          <ac:chgData name="Adam Vajdak" userId="S::avajdak@syr.edu::752467ac-25cd-4649-aad2-ccdb2751674c" providerId="AD" clId="Web-{D46C4F0C-01C7-06EF-DDF9-BC2049F2F697}" dt="2022-12-05T21:33:23.450" v="363" actId="20577"/>
          <ac:spMkLst>
            <pc:docMk/>
            <pc:sldMk cId="156182943" sldId="296"/>
            <ac:spMk id="9" creationId="{68FE6D96-90DC-5F94-B36F-D6A54568296C}"/>
          </ac:spMkLst>
        </pc:spChg>
        <pc:picChg chg="add mod">
          <ac:chgData name="Adam Vajdak" userId="S::avajdak@syr.edu::752467ac-25cd-4649-aad2-ccdb2751674c" providerId="AD" clId="Web-{D46C4F0C-01C7-06EF-DDF9-BC2049F2F697}" dt="2022-12-05T21:31:03.635" v="335" actId="14100"/>
          <ac:picMkLst>
            <pc:docMk/>
            <pc:sldMk cId="156182943" sldId="296"/>
            <ac:picMk id="4" creationId="{C68F10EB-EE9D-A6A1-D7FA-03E7EF322306}"/>
          </ac:picMkLst>
        </pc:picChg>
        <pc:picChg chg="del mod">
          <ac:chgData name="Adam Vajdak" userId="S::avajdak@syr.edu::752467ac-25cd-4649-aad2-ccdb2751674c" providerId="AD" clId="Web-{D46C4F0C-01C7-06EF-DDF9-BC2049F2F697}" dt="2022-12-05T21:30:28.713" v="324"/>
          <ac:picMkLst>
            <pc:docMk/>
            <pc:sldMk cId="156182943" sldId="296"/>
            <ac:picMk id="6" creationId="{4A3DFFF2-9013-F688-8085-B5F0AA2DEA02}"/>
          </ac:picMkLst>
        </pc:picChg>
      </pc:sldChg>
      <pc:sldChg chg="addSp delSp modSp add replId">
        <pc:chgData name="Adam Vajdak" userId="S::avajdak@syr.edu::752467ac-25cd-4649-aad2-ccdb2751674c" providerId="AD" clId="Web-{D46C4F0C-01C7-06EF-DDF9-BC2049F2F697}" dt="2022-12-05T22:02:01.294" v="589" actId="20577"/>
        <pc:sldMkLst>
          <pc:docMk/>
          <pc:sldMk cId="840252443" sldId="297"/>
        </pc:sldMkLst>
        <pc:spChg chg="add del mod">
          <ac:chgData name="Adam Vajdak" userId="S::avajdak@syr.edu::752467ac-25cd-4649-aad2-ccdb2751674c" providerId="AD" clId="Web-{D46C4F0C-01C7-06EF-DDF9-BC2049F2F697}" dt="2022-12-05T21:39:28.488" v="390"/>
          <ac:spMkLst>
            <pc:docMk/>
            <pc:sldMk cId="840252443" sldId="297"/>
            <ac:spMk id="3" creationId="{476D9B63-1589-59AB-D4DC-04C927A78A03}"/>
          </ac:spMkLst>
        </pc:spChg>
        <pc:spChg chg="mod">
          <ac:chgData name="Adam Vajdak" userId="S::avajdak@syr.edu::752467ac-25cd-4649-aad2-ccdb2751674c" providerId="AD" clId="Web-{D46C4F0C-01C7-06EF-DDF9-BC2049F2F697}" dt="2022-12-05T22:02:01.294" v="589" actId="20577"/>
          <ac:spMkLst>
            <pc:docMk/>
            <pc:sldMk cId="840252443" sldId="297"/>
            <ac:spMk id="6" creationId="{89C597AC-2BCD-2931-6463-60AF285AC15E}"/>
          </ac:spMkLst>
        </pc:spChg>
        <pc:spChg chg="add del mod">
          <ac:chgData name="Adam Vajdak" userId="S::avajdak@syr.edu::752467ac-25cd-4649-aad2-ccdb2751674c" providerId="AD" clId="Web-{D46C4F0C-01C7-06EF-DDF9-BC2049F2F697}" dt="2022-12-05T21:57:59.696" v="481"/>
          <ac:spMkLst>
            <pc:docMk/>
            <pc:sldMk cId="840252443" sldId="297"/>
            <ac:spMk id="10" creationId="{40F55C7C-C158-20AA-6BEE-41C1E1DADB46}"/>
          </ac:spMkLst>
        </pc:spChg>
        <pc:picChg chg="del">
          <ac:chgData name="Adam Vajdak" userId="S::avajdak@syr.edu::752467ac-25cd-4649-aad2-ccdb2751674c" providerId="AD" clId="Web-{D46C4F0C-01C7-06EF-DDF9-BC2049F2F697}" dt="2022-12-05T21:30:34.400" v="328"/>
          <ac:picMkLst>
            <pc:docMk/>
            <pc:sldMk cId="840252443" sldId="297"/>
            <ac:picMk id="4" creationId="{4CEF9D9D-6F13-E35D-B947-BFB03BF24CDC}"/>
          </ac:picMkLst>
        </pc:picChg>
        <pc:picChg chg="del">
          <ac:chgData name="Adam Vajdak" userId="S::avajdak@syr.edu::752467ac-25cd-4649-aad2-ccdb2751674c" providerId="AD" clId="Web-{D46C4F0C-01C7-06EF-DDF9-BC2049F2F697}" dt="2022-12-05T21:30:34.713" v="329"/>
          <ac:picMkLst>
            <pc:docMk/>
            <pc:sldMk cId="840252443" sldId="297"/>
            <ac:picMk id="5" creationId="{9822EE10-B47D-3258-6F2C-48FD3E523EC4}"/>
          </ac:picMkLst>
        </pc:picChg>
        <pc:picChg chg="add del mod ord">
          <ac:chgData name="Adam Vajdak" userId="S::avajdak@syr.edu::752467ac-25cd-4649-aad2-ccdb2751674c" providerId="AD" clId="Web-{D46C4F0C-01C7-06EF-DDF9-BC2049F2F697}" dt="2022-12-05T21:57:43.915" v="479"/>
          <ac:picMkLst>
            <pc:docMk/>
            <pc:sldMk cId="840252443" sldId="297"/>
            <ac:picMk id="7" creationId="{593F9B82-B182-6624-BA83-60D89F0C1617}"/>
          </ac:picMkLst>
        </pc:picChg>
        <pc:picChg chg="add del mod">
          <ac:chgData name="Adam Vajdak" userId="S::avajdak@syr.edu::752467ac-25cd-4649-aad2-ccdb2751674c" providerId="AD" clId="Web-{D46C4F0C-01C7-06EF-DDF9-BC2049F2F697}" dt="2022-12-05T21:57:44.461" v="480"/>
          <ac:picMkLst>
            <pc:docMk/>
            <pc:sldMk cId="840252443" sldId="297"/>
            <ac:picMk id="8" creationId="{A22D8CDE-9E00-E55A-6EC2-4F139D6F1CBA}"/>
          </ac:picMkLst>
        </pc:picChg>
        <pc:picChg chg="add mod ord">
          <ac:chgData name="Adam Vajdak" userId="S::avajdak@syr.edu::752467ac-25cd-4649-aad2-ccdb2751674c" providerId="AD" clId="Web-{D46C4F0C-01C7-06EF-DDF9-BC2049F2F697}" dt="2022-12-05T21:58:06.337" v="483" actId="14100"/>
          <ac:picMkLst>
            <pc:docMk/>
            <pc:sldMk cId="840252443" sldId="297"/>
            <ac:picMk id="11" creationId="{98A86584-B42A-93DC-D350-4437872563A0}"/>
          </ac:picMkLst>
        </pc:picChg>
        <pc:picChg chg="add mod">
          <ac:chgData name="Adam Vajdak" userId="S::avajdak@syr.edu::752467ac-25cd-4649-aad2-ccdb2751674c" providerId="AD" clId="Web-{D46C4F0C-01C7-06EF-DDF9-BC2049F2F697}" dt="2022-12-05T21:58:23.040" v="486" actId="14100"/>
          <ac:picMkLst>
            <pc:docMk/>
            <pc:sldMk cId="840252443" sldId="297"/>
            <ac:picMk id="12" creationId="{C83D36B6-F765-FCD8-1056-973D2CFF68D3}"/>
          </ac:picMkLst>
        </pc:picChg>
      </pc:sldChg>
      <pc:sldChg chg="addSp delSp modSp add replId">
        <pc:chgData name="Adam Vajdak" userId="S::avajdak@syr.edu::752467ac-25cd-4649-aad2-ccdb2751674c" providerId="AD" clId="Web-{D46C4F0C-01C7-06EF-DDF9-BC2049F2F697}" dt="2022-12-05T22:05:01.940" v="664" actId="20577"/>
        <pc:sldMkLst>
          <pc:docMk/>
          <pc:sldMk cId="884016497" sldId="298"/>
        </pc:sldMkLst>
        <pc:spChg chg="mod">
          <ac:chgData name="Adam Vajdak" userId="S::avajdak@syr.edu::752467ac-25cd-4649-aad2-ccdb2751674c" providerId="AD" clId="Web-{D46C4F0C-01C7-06EF-DDF9-BC2049F2F697}" dt="2022-12-05T21:27:05.475" v="321" actId="20577"/>
          <ac:spMkLst>
            <pc:docMk/>
            <pc:sldMk cId="884016497" sldId="298"/>
            <ac:spMk id="2" creationId="{04443E45-0A99-DB8E-2FB5-892F2D7EC3E4}"/>
          </ac:spMkLst>
        </pc:spChg>
        <pc:spChg chg="add del mod">
          <ac:chgData name="Adam Vajdak" userId="S::avajdak@syr.edu::752467ac-25cd-4649-aad2-ccdb2751674c" providerId="AD" clId="Web-{D46C4F0C-01C7-06EF-DDF9-BC2049F2F697}" dt="2022-12-05T22:05:01.940" v="664" actId="20577"/>
          <ac:spMkLst>
            <pc:docMk/>
            <pc:sldMk cId="884016497" sldId="298"/>
            <ac:spMk id="3" creationId="{5357F272-D784-1E7D-7735-5BA16FD72872}"/>
          </ac:spMkLst>
        </pc:spChg>
        <pc:spChg chg="add del">
          <ac:chgData name="Adam Vajdak" userId="S::avajdak@syr.edu::752467ac-25cd-4649-aad2-ccdb2751674c" providerId="AD" clId="Web-{D46C4F0C-01C7-06EF-DDF9-BC2049F2F697}" dt="2022-12-05T21:36:56.220" v="387"/>
          <ac:spMkLst>
            <pc:docMk/>
            <pc:sldMk cId="884016497" sldId="298"/>
            <ac:spMk id="7" creationId="{4DF08004-6636-CA36-250A-E39450AE673A}"/>
          </ac:spMkLst>
        </pc:spChg>
        <pc:spChg chg="mod">
          <ac:chgData name="Adam Vajdak" userId="S::avajdak@syr.edu::752467ac-25cd-4649-aad2-ccdb2751674c" providerId="AD" clId="Web-{D46C4F0C-01C7-06EF-DDF9-BC2049F2F697}" dt="2022-12-05T21:57:34.133" v="478" actId="20577"/>
          <ac:spMkLst>
            <pc:docMk/>
            <pc:sldMk cId="884016497" sldId="298"/>
            <ac:spMk id="9" creationId="{68FE6D96-90DC-5F94-B36F-D6A54568296C}"/>
          </ac:spMkLst>
        </pc:spChg>
        <pc:picChg chg="add del mod ord">
          <ac:chgData name="Adam Vajdak" userId="S::avajdak@syr.edu::752467ac-25cd-4649-aad2-ccdb2751674c" providerId="AD" clId="Web-{D46C4F0C-01C7-06EF-DDF9-BC2049F2F697}" dt="2022-12-05T21:36:30.516" v="375"/>
          <ac:picMkLst>
            <pc:docMk/>
            <pc:sldMk cId="884016497" sldId="298"/>
            <ac:picMk id="4" creationId="{7A0A3343-572C-916D-8843-6789314144B3}"/>
          </ac:picMkLst>
        </pc:picChg>
        <pc:picChg chg="add del mod ord">
          <ac:chgData name="Adam Vajdak" userId="S::avajdak@syr.edu::752467ac-25cd-4649-aad2-ccdb2751674c" providerId="AD" clId="Web-{D46C4F0C-01C7-06EF-DDF9-BC2049F2F697}" dt="2022-12-05T21:36:33.626" v="377"/>
          <ac:picMkLst>
            <pc:docMk/>
            <pc:sldMk cId="884016497" sldId="298"/>
            <ac:picMk id="5" creationId="{FE9CCAA6-A55F-C52D-3783-F3F67A017127}"/>
          </ac:picMkLst>
        </pc:picChg>
        <pc:picChg chg="del">
          <ac:chgData name="Adam Vajdak" userId="S::avajdak@syr.edu::752467ac-25cd-4649-aad2-ccdb2751674c" providerId="AD" clId="Web-{D46C4F0C-01C7-06EF-DDF9-BC2049F2F697}" dt="2022-12-05T21:30:31.994" v="327"/>
          <ac:picMkLst>
            <pc:docMk/>
            <pc:sldMk cId="884016497" sldId="298"/>
            <ac:picMk id="6" creationId="{4A3DFFF2-9013-F688-8085-B5F0AA2DEA02}"/>
          </ac:picMkLst>
        </pc:picChg>
        <pc:picChg chg="add del mod ord">
          <ac:chgData name="Adam Vajdak" userId="S::avajdak@syr.edu::752467ac-25cd-4649-aad2-ccdb2751674c" providerId="AD" clId="Web-{D46C4F0C-01C7-06EF-DDF9-BC2049F2F697}" dt="2022-12-05T21:36:46.470" v="380"/>
          <ac:picMkLst>
            <pc:docMk/>
            <pc:sldMk cId="884016497" sldId="298"/>
            <ac:picMk id="8" creationId="{F333C7B9-6642-7FCB-55C8-4FA226207EB7}"/>
          </ac:picMkLst>
        </pc:picChg>
        <pc:picChg chg="add del mod ord">
          <ac:chgData name="Adam Vajdak" userId="S::avajdak@syr.edu::752467ac-25cd-4649-aad2-ccdb2751674c" providerId="AD" clId="Web-{D46C4F0C-01C7-06EF-DDF9-BC2049F2F697}" dt="2022-12-05T21:36:49.079" v="382"/>
          <ac:picMkLst>
            <pc:docMk/>
            <pc:sldMk cId="884016497" sldId="298"/>
            <ac:picMk id="10" creationId="{DC216031-9268-3F6C-E218-A20CC1346C23}"/>
          </ac:picMkLst>
        </pc:picChg>
        <pc:picChg chg="add del mod">
          <ac:chgData name="Adam Vajdak" userId="S::avajdak@syr.edu::752467ac-25cd-4649-aad2-ccdb2751674c" providerId="AD" clId="Web-{D46C4F0C-01C7-06EF-DDF9-BC2049F2F697}" dt="2022-12-05T21:57:18.133" v="473"/>
          <ac:picMkLst>
            <pc:docMk/>
            <pc:sldMk cId="884016497" sldId="298"/>
            <ac:picMk id="11" creationId="{D948DA0B-2B22-8952-F1C1-E0FE321EE83F}"/>
          </ac:picMkLst>
        </pc:picChg>
        <pc:picChg chg="add mod">
          <ac:chgData name="Adam Vajdak" userId="S::avajdak@syr.edu::752467ac-25cd-4649-aad2-ccdb2751674c" providerId="AD" clId="Web-{D46C4F0C-01C7-06EF-DDF9-BC2049F2F697}" dt="2022-12-05T21:57:29.102" v="476" actId="14100"/>
          <ac:picMkLst>
            <pc:docMk/>
            <pc:sldMk cId="884016497" sldId="298"/>
            <ac:picMk id="12" creationId="{6B2A837B-3755-9FFE-4EF9-CED1373C2A82}"/>
          </ac:picMkLst>
        </pc:picChg>
      </pc:sldChg>
      <pc:sldChg chg="addSp delSp modSp add replId">
        <pc:chgData name="Adam Vajdak" userId="S::avajdak@syr.edu::752467ac-25cd-4649-aad2-ccdb2751674c" providerId="AD" clId="Web-{D46C4F0C-01C7-06EF-DDF9-BC2049F2F697}" dt="2022-12-05T22:08:46.598" v="751" actId="20577"/>
        <pc:sldMkLst>
          <pc:docMk/>
          <pc:sldMk cId="3324274521" sldId="299"/>
        </pc:sldMkLst>
        <pc:spChg chg="add del mod">
          <ac:chgData name="Adam Vajdak" userId="S::avajdak@syr.edu::752467ac-25cd-4649-aad2-ccdb2751674c" providerId="AD" clId="Web-{D46C4F0C-01C7-06EF-DDF9-BC2049F2F697}" dt="2022-12-05T21:50:51.516" v="407"/>
          <ac:spMkLst>
            <pc:docMk/>
            <pc:sldMk cId="3324274521" sldId="299"/>
            <ac:spMk id="3" creationId="{916D43A6-A8E2-9D49-1850-10DBBE57BADB}"/>
          </ac:spMkLst>
        </pc:spChg>
        <pc:spChg chg="mod">
          <ac:chgData name="Adam Vajdak" userId="S::avajdak@syr.edu::752467ac-25cd-4649-aad2-ccdb2751674c" providerId="AD" clId="Web-{D46C4F0C-01C7-06EF-DDF9-BC2049F2F697}" dt="2022-12-05T22:08:46.598" v="751" actId="20577"/>
          <ac:spMkLst>
            <pc:docMk/>
            <pc:sldMk cId="3324274521" sldId="299"/>
            <ac:spMk id="6" creationId="{89C597AC-2BCD-2931-6463-60AF285AC15E}"/>
          </ac:spMkLst>
        </pc:spChg>
        <pc:spChg chg="add del mod">
          <ac:chgData name="Adam Vajdak" userId="S::avajdak@syr.edu::752467ac-25cd-4649-aad2-ccdb2751674c" providerId="AD" clId="Web-{D46C4F0C-01C7-06EF-DDF9-BC2049F2F697}" dt="2022-12-05T21:51:57.643" v="416"/>
          <ac:spMkLst>
            <pc:docMk/>
            <pc:sldMk cId="3324274521" sldId="299"/>
            <ac:spMk id="10" creationId="{29039CAF-B31B-76F4-3181-E191954E79AA}"/>
          </ac:spMkLst>
        </pc:spChg>
        <pc:picChg chg="del">
          <ac:chgData name="Adam Vajdak" userId="S::avajdak@syr.edu::752467ac-25cd-4649-aad2-ccdb2751674c" providerId="AD" clId="Web-{D46C4F0C-01C7-06EF-DDF9-BC2049F2F697}" dt="2022-12-05T21:30:37.057" v="331"/>
          <ac:picMkLst>
            <pc:docMk/>
            <pc:sldMk cId="3324274521" sldId="299"/>
            <ac:picMk id="4" creationId="{4CEF9D9D-6F13-E35D-B947-BFB03BF24CDC}"/>
          </ac:picMkLst>
        </pc:picChg>
        <pc:picChg chg="del">
          <ac:chgData name="Adam Vajdak" userId="S::avajdak@syr.edu::752467ac-25cd-4649-aad2-ccdb2751674c" providerId="AD" clId="Web-{D46C4F0C-01C7-06EF-DDF9-BC2049F2F697}" dt="2022-12-05T21:30:37.463" v="332"/>
          <ac:picMkLst>
            <pc:docMk/>
            <pc:sldMk cId="3324274521" sldId="299"/>
            <ac:picMk id="5" creationId="{9822EE10-B47D-3258-6F2C-48FD3E523EC4}"/>
          </ac:picMkLst>
        </pc:picChg>
        <pc:picChg chg="add del mod ord">
          <ac:chgData name="Adam Vajdak" userId="S::avajdak@syr.edu::752467ac-25cd-4649-aad2-ccdb2751674c" providerId="AD" clId="Web-{D46C4F0C-01C7-06EF-DDF9-BC2049F2F697}" dt="2022-12-05T21:51:47.283" v="415"/>
          <ac:picMkLst>
            <pc:docMk/>
            <pc:sldMk cId="3324274521" sldId="299"/>
            <ac:picMk id="7" creationId="{50266D12-B902-EF61-152C-3A8172F57E3C}"/>
          </ac:picMkLst>
        </pc:picChg>
        <pc:picChg chg="add mod">
          <ac:chgData name="Adam Vajdak" userId="S::avajdak@syr.edu::752467ac-25cd-4649-aad2-ccdb2751674c" providerId="AD" clId="Web-{D46C4F0C-01C7-06EF-DDF9-BC2049F2F697}" dt="2022-12-05T21:51:26.080" v="413" actId="14100"/>
          <ac:picMkLst>
            <pc:docMk/>
            <pc:sldMk cId="3324274521" sldId="299"/>
            <ac:picMk id="8" creationId="{EF5EF174-9B02-8178-A4E4-15A5DBE1FD4E}"/>
          </ac:picMkLst>
        </pc:picChg>
        <pc:picChg chg="add mod ord">
          <ac:chgData name="Adam Vajdak" userId="S::avajdak@syr.edu::752467ac-25cd-4649-aad2-ccdb2751674c" providerId="AD" clId="Web-{D46C4F0C-01C7-06EF-DDF9-BC2049F2F697}" dt="2022-12-05T21:52:02.330" v="418" actId="14100"/>
          <ac:picMkLst>
            <pc:docMk/>
            <pc:sldMk cId="3324274521" sldId="299"/>
            <ac:picMk id="11" creationId="{37AE4BE0-DBD2-F13D-16FD-6315962F60DF}"/>
          </ac:picMkLst>
        </pc:picChg>
      </pc:sldChg>
      <pc:sldChg chg="addSp delSp modSp add replId">
        <pc:chgData name="Adam Vajdak" userId="S::avajdak@syr.edu::752467ac-25cd-4649-aad2-ccdb2751674c" providerId="AD" clId="Web-{D46C4F0C-01C7-06EF-DDF9-BC2049F2F697}" dt="2022-12-05T22:06:30.643" v="708" actId="20577"/>
        <pc:sldMkLst>
          <pc:docMk/>
          <pc:sldMk cId="841068021" sldId="300"/>
        </pc:sldMkLst>
        <pc:spChg chg="mod">
          <ac:chgData name="Adam Vajdak" userId="S::avajdak@syr.edu::752467ac-25cd-4649-aad2-ccdb2751674c" providerId="AD" clId="Web-{D46C4F0C-01C7-06EF-DDF9-BC2049F2F697}" dt="2022-12-05T21:27:08.381" v="322" actId="20577"/>
          <ac:spMkLst>
            <pc:docMk/>
            <pc:sldMk cId="841068021" sldId="300"/>
            <ac:spMk id="2" creationId="{04443E45-0A99-DB8E-2FB5-892F2D7EC3E4}"/>
          </ac:spMkLst>
        </pc:spChg>
        <pc:spChg chg="add del mod">
          <ac:chgData name="Adam Vajdak" userId="S::avajdak@syr.edu::752467ac-25cd-4649-aad2-ccdb2751674c" providerId="AD" clId="Web-{D46C4F0C-01C7-06EF-DDF9-BC2049F2F697}" dt="2022-12-05T22:06:30.643" v="708" actId="20577"/>
          <ac:spMkLst>
            <pc:docMk/>
            <pc:sldMk cId="841068021" sldId="300"/>
            <ac:spMk id="3" creationId="{5357F272-D784-1E7D-7735-5BA16FD72872}"/>
          </ac:spMkLst>
        </pc:spChg>
        <pc:spChg chg="mod">
          <ac:chgData name="Adam Vajdak" userId="S::avajdak@syr.edu::752467ac-25cd-4649-aad2-ccdb2751674c" providerId="AD" clId="Web-{D46C4F0C-01C7-06EF-DDF9-BC2049F2F697}" dt="2022-12-05T21:53:25.066" v="465" actId="20577"/>
          <ac:spMkLst>
            <pc:docMk/>
            <pc:sldMk cId="841068021" sldId="300"/>
            <ac:spMk id="9" creationId="{68FE6D96-90DC-5F94-B36F-D6A54568296C}"/>
          </ac:spMkLst>
        </pc:spChg>
        <pc:picChg chg="add del mod ord">
          <ac:chgData name="Adam Vajdak" userId="S::avajdak@syr.edu::752467ac-25cd-4649-aad2-ccdb2751674c" providerId="AD" clId="Web-{D46C4F0C-01C7-06EF-DDF9-BC2049F2F697}" dt="2022-12-05T21:50:28.157" v="398"/>
          <ac:picMkLst>
            <pc:docMk/>
            <pc:sldMk cId="841068021" sldId="300"/>
            <ac:picMk id="4" creationId="{4EFC9072-4A47-1FF7-92FC-A526FE51F34A}"/>
          </ac:picMkLst>
        </pc:picChg>
        <pc:picChg chg="add del mod">
          <ac:chgData name="Adam Vajdak" userId="S::avajdak@syr.edu::752467ac-25cd-4649-aad2-ccdb2751674c" providerId="AD" clId="Web-{D46C4F0C-01C7-06EF-DDF9-BC2049F2F697}" dt="2022-12-05T21:51:46.002" v="414"/>
          <ac:picMkLst>
            <pc:docMk/>
            <pc:sldMk cId="841068021" sldId="300"/>
            <ac:picMk id="5" creationId="{4913C7E6-FE6F-41C6-C40C-B58B4C8C1FA0}"/>
          </ac:picMkLst>
        </pc:picChg>
        <pc:picChg chg="del">
          <ac:chgData name="Adam Vajdak" userId="S::avajdak@syr.edu::752467ac-25cd-4649-aad2-ccdb2751674c" providerId="AD" clId="Web-{D46C4F0C-01C7-06EF-DDF9-BC2049F2F697}" dt="2022-12-05T21:30:35.588" v="330"/>
          <ac:picMkLst>
            <pc:docMk/>
            <pc:sldMk cId="841068021" sldId="300"/>
            <ac:picMk id="6" creationId="{4A3DFFF2-9013-F688-8085-B5F0AA2DEA02}"/>
          </ac:picMkLst>
        </pc:picChg>
        <pc:picChg chg="add del mod">
          <ac:chgData name="Adam Vajdak" userId="S::avajdak@syr.edu::752467ac-25cd-4649-aad2-ccdb2751674c" providerId="AD" clId="Web-{D46C4F0C-01C7-06EF-DDF9-BC2049F2F697}" dt="2022-12-05T22:05:54.658" v="665"/>
          <ac:picMkLst>
            <pc:docMk/>
            <pc:sldMk cId="841068021" sldId="300"/>
            <ac:picMk id="7" creationId="{79933865-FA08-B99A-DB5B-2543E5F688DB}"/>
          </ac:picMkLst>
        </pc:picChg>
        <pc:picChg chg="add mod">
          <ac:chgData name="Adam Vajdak" userId="S::avajdak@syr.edu::752467ac-25cd-4649-aad2-ccdb2751674c" providerId="AD" clId="Web-{D46C4F0C-01C7-06EF-DDF9-BC2049F2F697}" dt="2022-12-05T22:06:01.299" v="668" actId="14100"/>
          <ac:picMkLst>
            <pc:docMk/>
            <pc:sldMk cId="841068021" sldId="300"/>
            <ac:picMk id="8" creationId="{CCC8D8FE-D6DA-8E02-E162-72A24C34538A}"/>
          </ac:picMkLst>
        </pc:picChg>
      </pc:sldChg>
    </pc:docChg>
  </pc:docChgLst>
  <pc:docChgLst>
    <pc:chgData name="Paul Robert Phillips" userId="S::prphilli@syr.edu::96dd4ef4-4c6e-48c2-9b5b-6ca1ad45d256" providerId="AD" clId="Web-{D71146C5-F948-475C-81E0-A4DE81E0DEE2}"/>
    <pc:docChg chg="addSld modSld sldOrd">
      <pc:chgData name="Paul Robert Phillips" userId="S::prphilli@syr.edu::96dd4ef4-4c6e-48c2-9b5b-6ca1ad45d256" providerId="AD" clId="Web-{D71146C5-F948-475C-81E0-A4DE81E0DEE2}" dt="2022-11-06T23:08:34.861" v="116"/>
      <pc:docMkLst>
        <pc:docMk/>
      </pc:docMkLst>
      <pc:sldChg chg="addSp modSp mod setBg setClrOvrMap">
        <pc:chgData name="Paul Robert Phillips" userId="S::prphilli@syr.edu::96dd4ef4-4c6e-48c2-9b5b-6ca1ad45d256" providerId="AD" clId="Web-{D71146C5-F948-475C-81E0-A4DE81E0DEE2}" dt="2022-11-06T23:07:39.578" v="110"/>
        <pc:sldMkLst>
          <pc:docMk/>
          <pc:sldMk cId="109857222" sldId="256"/>
        </pc:sldMkLst>
        <pc:spChg chg="mod">
          <ac:chgData name="Paul Robert Phillips" userId="S::prphilli@syr.edu::96dd4ef4-4c6e-48c2-9b5b-6ca1ad45d256" providerId="AD" clId="Web-{D71146C5-F948-475C-81E0-A4DE81E0DEE2}" dt="2022-11-06T23:07:39.578" v="110"/>
          <ac:spMkLst>
            <pc:docMk/>
            <pc:sldMk cId="109857222" sldId="256"/>
            <ac:spMk id="2" creationId="{00000000-0000-0000-0000-000000000000}"/>
          </ac:spMkLst>
        </pc:spChg>
        <pc:spChg chg="mod">
          <ac:chgData name="Paul Robert Phillips" userId="S::prphilli@syr.edu::96dd4ef4-4c6e-48c2-9b5b-6ca1ad45d256" providerId="AD" clId="Web-{D71146C5-F948-475C-81E0-A4DE81E0DEE2}" dt="2022-11-06T23:07:39.578" v="110"/>
          <ac:spMkLst>
            <pc:docMk/>
            <pc:sldMk cId="109857222" sldId="256"/>
            <ac:spMk id="3" creationId="{00000000-0000-0000-0000-000000000000}"/>
          </ac:spMkLst>
        </pc:spChg>
        <pc:spChg chg="add">
          <ac:chgData name="Paul Robert Phillips" userId="S::prphilli@syr.edu::96dd4ef4-4c6e-48c2-9b5b-6ca1ad45d256" providerId="AD" clId="Web-{D71146C5-F948-475C-81E0-A4DE81E0DEE2}" dt="2022-11-06T23:07:39.578" v="110"/>
          <ac:spMkLst>
            <pc:docMk/>
            <pc:sldMk cId="109857222" sldId="256"/>
            <ac:spMk id="8" creationId="{DFF2AC85-FAA0-4844-813F-83C04D7382E2}"/>
          </ac:spMkLst>
        </pc:spChg>
        <pc:spChg chg="add">
          <ac:chgData name="Paul Robert Phillips" userId="S::prphilli@syr.edu::96dd4ef4-4c6e-48c2-9b5b-6ca1ad45d256" providerId="AD" clId="Web-{D71146C5-F948-475C-81E0-A4DE81E0DEE2}" dt="2022-11-06T23:07:39.578" v="110"/>
          <ac:spMkLst>
            <pc:docMk/>
            <pc:sldMk cId="109857222" sldId="256"/>
            <ac:spMk id="10" creationId="{89CC0F1E-BAA2-47B1-8F83-7ECB9FD9E009}"/>
          </ac:spMkLst>
        </pc:spChg>
      </pc:sldChg>
      <pc:sldChg chg="addSp modSp new mod setBg setClrOvrMap">
        <pc:chgData name="Paul Robert Phillips" userId="S::prphilli@syr.edu::96dd4ef4-4c6e-48c2-9b5b-6ca1ad45d256" providerId="AD" clId="Web-{D71146C5-F948-475C-81E0-A4DE81E0DEE2}" dt="2022-11-06T23:07:51.594" v="112"/>
        <pc:sldMkLst>
          <pc:docMk/>
          <pc:sldMk cId="2690711059" sldId="257"/>
        </pc:sldMkLst>
        <pc:spChg chg="mod">
          <ac:chgData name="Paul Robert Phillips" userId="S::prphilli@syr.edu::96dd4ef4-4c6e-48c2-9b5b-6ca1ad45d256" providerId="AD" clId="Web-{D71146C5-F948-475C-81E0-A4DE81E0DEE2}" dt="2022-11-06T23:07:51.594" v="112"/>
          <ac:spMkLst>
            <pc:docMk/>
            <pc:sldMk cId="2690711059" sldId="257"/>
            <ac:spMk id="2" creationId="{0EBA7DBF-5674-A2CB-CC81-666B6B0F3020}"/>
          </ac:spMkLst>
        </pc:spChg>
        <pc:spChg chg="mod">
          <ac:chgData name="Paul Robert Phillips" userId="S::prphilli@syr.edu::96dd4ef4-4c6e-48c2-9b5b-6ca1ad45d256" providerId="AD" clId="Web-{D71146C5-F948-475C-81E0-A4DE81E0DEE2}" dt="2022-11-06T23:07:51.594" v="112"/>
          <ac:spMkLst>
            <pc:docMk/>
            <pc:sldMk cId="2690711059" sldId="257"/>
            <ac:spMk id="3" creationId="{33C65B94-3F8B-B640-B4C5-62C30FB9352B}"/>
          </ac:spMkLst>
        </pc:spChg>
        <pc:spChg chg="add">
          <ac:chgData name="Paul Robert Phillips" userId="S::prphilli@syr.edu::96dd4ef4-4c6e-48c2-9b5b-6ca1ad45d256" providerId="AD" clId="Web-{D71146C5-F948-475C-81E0-A4DE81E0DEE2}" dt="2022-11-06T23:07:51.594" v="112"/>
          <ac:spMkLst>
            <pc:docMk/>
            <pc:sldMk cId="2690711059" sldId="257"/>
            <ac:spMk id="8" creationId="{DFF2AC85-FAA0-4844-813F-83C04D7382E2}"/>
          </ac:spMkLst>
        </pc:spChg>
        <pc:spChg chg="add">
          <ac:chgData name="Paul Robert Phillips" userId="S::prphilli@syr.edu::96dd4ef4-4c6e-48c2-9b5b-6ca1ad45d256" providerId="AD" clId="Web-{D71146C5-F948-475C-81E0-A4DE81E0DEE2}" dt="2022-11-06T23:07:51.594" v="112"/>
          <ac:spMkLst>
            <pc:docMk/>
            <pc:sldMk cId="2690711059" sldId="257"/>
            <ac:spMk id="10" creationId="{89CC0F1E-BAA2-47B1-8F83-7ECB9FD9E009}"/>
          </ac:spMkLst>
        </pc:spChg>
      </pc:sldChg>
      <pc:sldChg chg="addSp modSp new mod ord setBg setClrOvrMap">
        <pc:chgData name="Paul Robert Phillips" userId="S::prphilli@syr.edu::96dd4ef4-4c6e-48c2-9b5b-6ca1ad45d256" providerId="AD" clId="Web-{D71146C5-F948-475C-81E0-A4DE81E0DEE2}" dt="2022-11-06T23:07:45.266" v="111"/>
        <pc:sldMkLst>
          <pc:docMk/>
          <pc:sldMk cId="1308684824" sldId="258"/>
        </pc:sldMkLst>
        <pc:spChg chg="mod">
          <ac:chgData name="Paul Robert Phillips" userId="S::prphilli@syr.edu::96dd4ef4-4c6e-48c2-9b5b-6ca1ad45d256" providerId="AD" clId="Web-{D71146C5-F948-475C-81E0-A4DE81E0DEE2}" dt="2022-11-06T23:07:45.266" v="111"/>
          <ac:spMkLst>
            <pc:docMk/>
            <pc:sldMk cId="1308684824" sldId="258"/>
            <ac:spMk id="2" creationId="{E24FC9EF-181A-4DE2-AF27-F0DA77B8815B}"/>
          </ac:spMkLst>
        </pc:spChg>
        <pc:spChg chg="mod">
          <ac:chgData name="Paul Robert Phillips" userId="S::prphilli@syr.edu::96dd4ef4-4c6e-48c2-9b5b-6ca1ad45d256" providerId="AD" clId="Web-{D71146C5-F948-475C-81E0-A4DE81E0DEE2}" dt="2022-11-06T23:07:45.266" v="111"/>
          <ac:spMkLst>
            <pc:docMk/>
            <pc:sldMk cId="1308684824" sldId="258"/>
            <ac:spMk id="3" creationId="{1B42D5F2-66F6-471F-58B6-EAA927CAEC45}"/>
          </ac:spMkLst>
        </pc:spChg>
        <pc:spChg chg="add">
          <ac:chgData name="Paul Robert Phillips" userId="S::prphilli@syr.edu::96dd4ef4-4c6e-48c2-9b5b-6ca1ad45d256" providerId="AD" clId="Web-{D71146C5-F948-475C-81E0-A4DE81E0DEE2}" dt="2022-11-06T23:07:45.266" v="111"/>
          <ac:spMkLst>
            <pc:docMk/>
            <pc:sldMk cId="1308684824" sldId="258"/>
            <ac:spMk id="8" creationId="{AD21898E-86C0-4C8A-A76C-DF33E844C87A}"/>
          </ac:spMkLst>
        </pc:spChg>
        <pc:spChg chg="add">
          <ac:chgData name="Paul Robert Phillips" userId="S::prphilli@syr.edu::96dd4ef4-4c6e-48c2-9b5b-6ca1ad45d256" providerId="AD" clId="Web-{D71146C5-F948-475C-81E0-A4DE81E0DEE2}" dt="2022-11-06T23:07:45.266" v="111"/>
          <ac:spMkLst>
            <pc:docMk/>
            <pc:sldMk cId="1308684824" sldId="258"/>
            <ac:spMk id="10" creationId="{5C8F04BD-D093-45D0-B54C-50FDB308B4EE}"/>
          </ac:spMkLst>
        </pc:spChg>
      </pc:sldChg>
      <pc:sldChg chg="addSp modSp new mod setBg setClrOvrMap">
        <pc:chgData name="Paul Robert Phillips" userId="S::prphilli@syr.edu::96dd4ef4-4c6e-48c2-9b5b-6ca1ad45d256" providerId="AD" clId="Web-{D71146C5-F948-475C-81E0-A4DE81E0DEE2}" dt="2022-11-06T23:08:03.813" v="113"/>
        <pc:sldMkLst>
          <pc:docMk/>
          <pc:sldMk cId="3662059394" sldId="259"/>
        </pc:sldMkLst>
        <pc:spChg chg="mod">
          <ac:chgData name="Paul Robert Phillips" userId="S::prphilli@syr.edu::96dd4ef4-4c6e-48c2-9b5b-6ca1ad45d256" providerId="AD" clId="Web-{D71146C5-F948-475C-81E0-A4DE81E0DEE2}" dt="2022-11-06T23:08:03.813" v="113"/>
          <ac:spMkLst>
            <pc:docMk/>
            <pc:sldMk cId="3662059394" sldId="259"/>
            <ac:spMk id="2" creationId="{05621296-700D-78F8-003B-8853C8F8E1C0}"/>
          </ac:spMkLst>
        </pc:spChg>
        <pc:spChg chg="mod">
          <ac:chgData name="Paul Robert Phillips" userId="S::prphilli@syr.edu::96dd4ef4-4c6e-48c2-9b5b-6ca1ad45d256" providerId="AD" clId="Web-{D71146C5-F948-475C-81E0-A4DE81E0DEE2}" dt="2022-11-06T23:08:03.813" v="113"/>
          <ac:spMkLst>
            <pc:docMk/>
            <pc:sldMk cId="3662059394" sldId="259"/>
            <ac:spMk id="3" creationId="{47B267F9-B9B2-95AC-29B9-1A83A5A5C83D}"/>
          </ac:spMkLst>
        </pc:spChg>
        <pc:spChg chg="add">
          <ac:chgData name="Paul Robert Phillips" userId="S::prphilli@syr.edu::96dd4ef4-4c6e-48c2-9b5b-6ca1ad45d256" providerId="AD" clId="Web-{D71146C5-F948-475C-81E0-A4DE81E0DEE2}" dt="2022-11-06T23:08:03.813" v="113"/>
          <ac:spMkLst>
            <pc:docMk/>
            <pc:sldMk cId="3662059394" sldId="259"/>
            <ac:spMk id="8" creationId="{DFF2AC85-FAA0-4844-813F-83C04D7382E2}"/>
          </ac:spMkLst>
        </pc:spChg>
        <pc:spChg chg="add">
          <ac:chgData name="Paul Robert Phillips" userId="S::prphilli@syr.edu::96dd4ef4-4c6e-48c2-9b5b-6ca1ad45d256" providerId="AD" clId="Web-{D71146C5-F948-475C-81E0-A4DE81E0DEE2}" dt="2022-11-06T23:08:03.813" v="113"/>
          <ac:spMkLst>
            <pc:docMk/>
            <pc:sldMk cId="3662059394" sldId="259"/>
            <ac:spMk id="10" creationId="{89CC0F1E-BAA2-47B1-8F83-7ECB9FD9E009}"/>
          </ac:spMkLst>
        </pc:spChg>
      </pc:sldChg>
      <pc:sldChg chg="addSp modSp new mod setBg setClrOvrMap">
        <pc:chgData name="Paul Robert Phillips" userId="S::prphilli@syr.edu::96dd4ef4-4c6e-48c2-9b5b-6ca1ad45d256" providerId="AD" clId="Web-{D71146C5-F948-475C-81E0-A4DE81E0DEE2}" dt="2022-11-06T23:08:07.829" v="114"/>
        <pc:sldMkLst>
          <pc:docMk/>
          <pc:sldMk cId="3826477841" sldId="260"/>
        </pc:sldMkLst>
        <pc:spChg chg="mod">
          <ac:chgData name="Paul Robert Phillips" userId="S::prphilli@syr.edu::96dd4ef4-4c6e-48c2-9b5b-6ca1ad45d256" providerId="AD" clId="Web-{D71146C5-F948-475C-81E0-A4DE81E0DEE2}" dt="2022-11-06T23:08:07.829" v="114"/>
          <ac:spMkLst>
            <pc:docMk/>
            <pc:sldMk cId="3826477841" sldId="260"/>
            <ac:spMk id="2" creationId="{ED5EFECF-FB07-8447-B8A0-6831ADD14B0D}"/>
          </ac:spMkLst>
        </pc:spChg>
        <pc:spChg chg="mod">
          <ac:chgData name="Paul Robert Phillips" userId="S::prphilli@syr.edu::96dd4ef4-4c6e-48c2-9b5b-6ca1ad45d256" providerId="AD" clId="Web-{D71146C5-F948-475C-81E0-A4DE81E0DEE2}" dt="2022-11-06T23:08:07.829" v="114"/>
          <ac:spMkLst>
            <pc:docMk/>
            <pc:sldMk cId="3826477841" sldId="260"/>
            <ac:spMk id="3" creationId="{D7A005EC-6257-8051-8C0B-D0A05D66DF7E}"/>
          </ac:spMkLst>
        </pc:spChg>
        <pc:spChg chg="add">
          <ac:chgData name="Paul Robert Phillips" userId="S::prphilli@syr.edu::96dd4ef4-4c6e-48c2-9b5b-6ca1ad45d256" providerId="AD" clId="Web-{D71146C5-F948-475C-81E0-A4DE81E0DEE2}" dt="2022-11-06T23:08:07.829" v="114"/>
          <ac:spMkLst>
            <pc:docMk/>
            <pc:sldMk cId="3826477841" sldId="260"/>
            <ac:spMk id="8" creationId="{DFF2AC85-FAA0-4844-813F-83C04D7382E2}"/>
          </ac:spMkLst>
        </pc:spChg>
        <pc:spChg chg="add">
          <ac:chgData name="Paul Robert Phillips" userId="S::prphilli@syr.edu::96dd4ef4-4c6e-48c2-9b5b-6ca1ad45d256" providerId="AD" clId="Web-{D71146C5-F948-475C-81E0-A4DE81E0DEE2}" dt="2022-11-06T23:08:07.829" v="114"/>
          <ac:spMkLst>
            <pc:docMk/>
            <pc:sldMk cId="3826477841" sldId="260"/>
            <ac:spMk id="10" creationId="{89CC0F1E-BAA2-47B1-8F83-7ECB9FD9E009}"/>
          </ac:spMkLst>
        </pc:spChg>
      </pc:sldChg>
      <pc:sldChg chg="addSp delSp modSp new mod setBg setClrOvrMap">
        <pc:chgData name="Paul Robert Phillips" userId="S::prphilli@syr.edu::96dd4ef4-4c6e-48c2-9b5b-6ca1ad45d256" providerId="AD" clId="Web-{D71146C5-F948-475C-81E0-A4DE81E0DEE2}" dt="2022-11-06T23:08:34.861" v="116"/>
        <pc:sldMkLst>
          <pc:docMk/>
          <pc:sldMk cId="2434229265" sldId="261"/>
        </pc:sldMkLst>
        <pc:spChg chg="mod">
          <ac:chgData name="Paul Robert Phillips" userId="S::prphilli@syr.edu::96dd4ef4-4c6e-48c2-9b5b-6ca1ad45d256" providerId="AD" clId="Web-{D71146C5-F948-475C-81E0-A4DE81E0DEE2}" dt="2022-11-06T23:08:34.861" v="116"/>
          <ac:spMkLst>
            <pc:docMk/>
            <pc:sldMk cId="2434229265" sldId="261"/>
            <ac:spMk id="2" creationId="{A75B66CC-DF04-6481-8BBC-20AC22552141}"/>
          </ac:spMkLst>
        </pc:spChg>
        <pc:spChg chg="mod">
          <ac:chgData name="Paul Robert Phillips" userId="S::prphilli@syr.edu::96dd4ef4-4c6e-48c2-9b5b-6ca1ad45d256" providerId="AD" clId="Web-{D71146C5-F948-475C-81E0-A4DE81E0DEE2}" dt="2022-11-06T23:08:34.861" v="116"/>
          <ac:spMkLst>
            <pc:docMk/>
            <pc:sldMk cId="2434229265" sldId="261"/>
            <ac:spMk id="3" creationId="{7E8F72C1-8254-94EB-DC1B-54EE7E25A532}"/>
          </ac:spMkLst>
        </pc:spChg>
        <pc:spChg chg="add del">
          <ac:chgData name="Paul Robert Phillips" userId="S::prphilli@syr.edu::96dd4ef4-4c6e-48c2-9b5b-6ca1ad45d256" providerId="AD" clId="Web-{D71146C5-F948-475C-81E0-A4DE81E0DEE2}" dt="2022-11-06T23:08:34.861" v="116"/>
          <ac:spMkLst>
            <pc:docMk/>
            <pc:sldMk cId="2434229265" sldId="261"/>
            <ac:spMk id="8" creationId="{DFF2AC85-FAA0-4844-813F-83C04D7382E2}"/>
          </ac:spMkLst>
        </pc:spChg>
        <pc:spChg chg="add del">
          <ac:chgData name="Paul Robert Phillips" userId="S::prphilli@syr.edu::96dd4ef4-4c6e-48c2-9b5b-6ca1ad45d256" providerId="AD" clId="Web-{D71146C5-F948-475C-81E0-A4DE81E0DEE2}" dt="2022-11-06T23:08:34.861" v="116"/>
          <ac:spMkLst>
            <pc:docMk/>
            <pc:sldMk cId="2434229265" sldId="261"/>
            <ac:spMk id="10" creationId="{89CC0F1E-BAA2-47B1-8F83-7ECB9FD9E009}"/>
          </ac:spMkLst>
        </pc:spChg>
      </pc:sldChg>
      <pc:sldChg chg="new">
        <pc:chgData name="Paul Robert Phillips" userId="S::prphilli@syr.edu::96dd4ef4-4c6e-48c2-9b5b-6ca1ad45d256" providerId="AD" clId="Web-{D71146C5-F948-475C-81E0-A4DE81E0DEE2}" dt="2022-11-06T23:05:37.948" v="64"/>
        <pc:sldMkLst>
          <pc:docMk/>
          <pc:sldMk cId="1701832980" sldId="262"/>
        </pc:sldMkLst>
      </pc:sldChg>
      <pc:sldChg chg="addSp delSp modSp new mod ord setBg">
        <pc:chgData name="Paul Robert Phillips" userId="S::prphilli@syr.edu::96dd4ef4-4c6e-48c2-9b5b-6ca1ad45d256" providerId="AD" clId="Web-{D71146C5-F948-475C-81E0-A4DE81E0DEE2}" dt="2022-11-06T23:07:28.843" v="109"/>
        <pc:sldMkLst>
          <pc:docMk/>
          <pc:sldMk cId="3313608742" sldId="263"/>
        </pc:sldMkLst>
        <pc:spChg chg="mod">
          <ac:chgData name="Paul Robert Phillips" userId="S::prphilli@syr.edu::96dd4ef4-4c6e-48c2-9b5b-6ca1ad45d256" providerId="AD" clId="Web-{D71146C5-F948-475C-81E0-A4DE81E0DEE2}" dt="2022-11-06T23:07:28.843" v="109"/>
          <ac:spMkLst>
            <pc:docMk/>
            <pc:sldMk cId="3313608742" sldId="263"/>
            <ac:spMk id="2" creationId="{D8BF0631-D2A2-A57F-7D8F-B8CAD9B9430E}"/>
          </ac:spMkLst>
        </pc:spChg>
        <pc:spChg chg="del mod">
          <ac:chgData name="Paul Robert Phillips" userId="S::prphilli@syr.edu::96dd4ef4-4c6e-48c2-9b5b-6ca1ad45d256" providerId="AD" clId="Web-{D71146C5-F948-475C-81E0-A4DE81E0DEE2}" dt="2022-11-06T23:07:28.843" v="109"/>
          <ac:spMkLst>
            <pc:docMk/>
            <pc:sldMk cId="3313608742" sldId="263"/>
            <ac:spMk id="3" creationId="{005100BC-A645-942A-22C5-F684FADC19F9}"/>
          </ac:spMkLst>
        </pc:spChg>
        <pc:spChg chg="add">
          <ac:chgData name="Paul Robert Phillips" userId="S::prphilli@syr.edu::96dd4ef4-4c6e-48c2-9b5b-6ca1ad45d256" providerId="AD" clId="Web-{D71146C5-F948-475C-81E0-A4DE81E0DEE2}" dt="2022-11-06T23:07:28.843" v="109"/>
          <ac:spMkLst>
            <pc:docMk/>
            <pc:sldMk cId="3313608742" sldId="263"/>
            <ac:spMk id="9" creationId="{46C2E80F-49A6-4372-B103-219D417A55ED}"/>
          </ac:spMkLst>
        </pc:spChg>
        <pc:graphicFrameChg chg="add">
          <ac:chgData name="Paul Robert Phillips" userId="S::prphilli@syr.edu::96dd4ef4-4c6e-48c2-9b5b-6ca1ad45d256" providerId="AD" clId="Web-{D71146C5-F948-475C-81E0-A4DE81E0DEE2}" dt="2022-11-06T23:07:28.843" v="109"/>
          <ac:graphicFrameMkLst>
            <pc:docMk/>
            <pc:sldMk cId="3313608742" sldId="263"/>
            <ac:graphicFrameMk id="5" creationId="{0EBBDA74-775D-8413-E945-BCE935D6C7EE}"/>
          </ac:graphicFrameMkLst>
        </pc:graphicFrameChg>
      </pc:sldChg>
    </pc:docChg>
  </pc:docChgLst>
  <pc:docChgLst>
    <pc:chgData name="Samuel Yohannes" userId="S::syohanne@syr.edu::67f92fff-dff7-4d59-b4a5-0f03590c4560" providerId="AD" clId="Web-{B9377091-0F6C-3DA2-4A11-B7B70910603C}"/>
    <pc:docChg chg="addSld modSld">
      <pc:chgData name="Samuel Yohannes" userId="S::syohanne@syr.edu::67f92fff-dff7-4d59-b4a5-0f03590c4560" providerId="AD" clId="Web-{B9377091-0F6C-3DA2-4A11-B7B70910603C}" dt="2022-12-06T03:34:02.145" v="44" actId="20577"/>
      <pc:docMkLst>
        <pc:docMk/>
      </pc:docMkLst>
      <pc:sldChg chg="modSp">
        <pc:chgData name="Samuel Yohannes" userId="S::syohanne@syr.edu::67f92fff-dff7-4d59-b4a5-0f03590c4560" providerId="AD" clId="Web-{B9377091-0F6C-3DA2-4A11-B7B70910603C}" dt="2022-12-06T03:34:02.145" v="44" actId="20577"/>
        <pc:sldMkLst>
          <pc:docMk/>
          <pc:sldMk cId="661263878" sldId="307"/>
        </pc:sldMkLst>
        <pc:spChg chg="mod">
          <ac:chgData name="Samuel Yohannes" userId="S::syohanne@syr.edu::67f92fff-dff7-4d59-b4a5-0f03590c4560" providerId="AD" clId="Web-{B9377091-0F6C-3DA2-4A11-B7B70910603C}" dt="2022-12-06T03:34:02.145" v="44" actId="20577"/>
          <ac:spMkLst>
            <pc:docMk/>
            <pc:sldMk cId="661263878" sldId="307"/>
            <ac:spMk id="3" creationId="{0F4BC684-3534-6349-B0BA-F150029E2872}"/>
          </ac:spMkLst>
        </pc:spChg>
      </pc:sldChg>
      <pc:sldChg chg="addSp modSp">
        <pc:chgData name="Samuel Yohannes" userId="S::syohanne@syr.edu::67f92fff-dff7-4d59-b4a5-0f03590c4560" providerId="AD" clId="Web-{B9377091-0F6C-3DA2-4A11-B7B70910603C}" dt="2022-12-06T03:17:04.792" v="3" actId="1076"/>
        <pc:sldMkLst>
          <pc:docMk/>
          <pc:sldMk cId="101337261" sldId="308"/>
        </pc:sldMkLst>
        <pc:picChg chg="add mod">
          <ac:chgData name="Samuel Yohannes" userId="S::syohanne@syr.edu::67f92fff-dff7-4d59-b4a5-0f03590c4560" providerId="AD" clId="Web-{B9377091-0F6C-3DA2-4A11-B7B70910603C}" dt="2022-12-06T03:17:04.792" v="3" actId="1076"/>
          <ac:picMkLst>
            <pc:docMk/>
            <pc:sldMk cId="101337261" sldId="308"/>
            <ac:picMk id="4" creationId="{FA2765E0-1839-A97A-E40D-EC39E0DEB53B}"/>
          </ac:picMkLst>
        </pc:picChg>
      </pc:sldChg>
      <pc:sldChg chg="addSp delSp modSp add replId">
        <pc:chgData name="Samuel Yohannes" userId="S::syohanne@syr.edu::67f92fff-dff7-4d59-b4a5-0f03590c4560" providerId="AD" clId="Web-{B9377091-0F6C-3DA2-4A11-B7B70910603C}" dt="2022-12-06T03:18:00.668" v="12" actId="1076"/>
        <pc:sldMkLst>
          <pc:docMk/>
          <pc:sldMk cId="1437596600" sldId="309"/>
        </pc:sldMkLst>
        <pc:picChg chg="del">
          <ac:chgData name="Samuel Yohannes" userId="S::syohanne@syr.edu::67f92fff-dff7-4d59-b4a5-0f03590c4560" providerId="AD" clId="Web-{B9377091-0F6C-3DA2-4A11-B7B70910603C}" dt="2022-12-06T03:17:16.995" v="5"/>
          <ac:picMkLst>
            <pc:docMk/>
            <pc:sldMk cId="1437596600" sldId="309"/>
            <ac:picMk id="4" creationId="{FA2765E0-1839-A97A-E40D-EC39E0DEB53B}"/>
          </ac:picMkLst>
        </pc:picChg>
        <pc:picChg chg="add mod">
          <ac:chgData name="Samuel Yohannes" userId="S::syohanne@syr.edu::67f92fff-dff7-4d59-b4a5-0f03590c4560" providerId="AD" clId="Web-{B9377091-0F6C-3DA2-4A11-B7B70910603C}" dt="2022-12-06T03:18:00.668" v="12" actId="1076"/>
          <ac:picMkLst>
            <pc:docMk/>
            <pc:sldMk cId="1437596600" sldId="309"/>
            <ac:picMk id="5" creationId="{8C3BDCB5-250D-9FB9-0D89-506692E0F135}"/>
          </ac:picMkLst>
        </pc:picChg>
      </pc:sldChg>
    </pc:docChg>
  </pc:docChgLst>
  <pc:docChgLst>
    <pc:chgData name="Samuel Yohannes" userId="S::syohanne@syr.edu::67f92fff-dff7-4d59-b4a5-0f03590c4560" providerId="AD" clId="Web-{7F21B304-1F4A-1667-FAAE-9411781A4269}"/>
    <pc:docChg chg="delSld modSld">
      <pc:chgData name="Samuel Yohannes" userId="S::syohanne@syr.edu::67f92fff-dff7-4d59-b4a5-0f03590c4560" providerId="AD" clId="Web-{7F21B304-1F4A-1667-FAAE-9411781A4269}" dt="2022-12-07T23:04:59.824" v="6"/>
      <pc:docMkLst>
        <pc:docMk/>
      </pc:docMkLst>
      <pc:sldChg chg="modSp del">
        <pc:chgData name="Samuel Yohannes" userId="S::syohanne@syr.edu::67f92fff-dff7-4d59-b4a5-0f03590c4560" providerId="AD" clId="Web-{7F21B304-1F4A-1667-FAAE-9411781A4269}" dt="2022-12-07T23:04:59.824" v="6"/>
        <pc:sldMkLst>
          <pc:docMk/>
          <pc:sldMk cId="2167498801" sldId="266"/>
        </pc:sldMkLst>
        <pc:spChg chg="mod">
          <ac:chgData name="Samuel Yohannes" userId="S::syohanne@syr.edu::67f92fff-dff7-4d59-b4a5-0f03590c4560" providerId="AD" clId="Web-{7F21B304-1F4A-1667-FAAE-9411781A4269}" dt="2022-12-07T22:53:10.389" v="4" actId="20577"/>
          <ac:spMkLst>
            <pc:docMk/>
            <pc:sldMk cId="2167498801" sldId="266"/>
            <ac:spMk id="22" creationId="{173FBEA3-DC59-6F9B-57F0-2BE92D18E1FD}"/>
          </ac:spMkLst>
        </pc:spChg>
      </pc:sldChg>
      <pc:sldChg chg="del">
        <pc:chgData name="Samuel Yohannes" userId="S::syohanne@syr.edu::67f92fff-dff7-4d59-b4a5-0f03590c4560" providerId="AD" clId="Web-{7F21B304-1F4A-1667-FAAE-9411781A4269}" dt="2022-12-07T23:03:21.916" v="5"/>
        <pc:sldMkLst>
          <pc:docMk/>
          <pc:sldMk cId="689627815" sldId="267"/>
        </pc:sldMkLst>
      </pc:sldChg>
      <pc:sldChg chg="del">
        <pc:chgData name="Samuel Yohannes" userId="S::syohanne@syr.edu::67f92fff-dff7-4d59-b4a5-0f03590c4560" providerId="AD" clId="Web-{7F21B304-1F4A-1667-FAAE-9411781A4269}" dt="2022-12-07T22:48:10.961" v="0"/>
        <pc:sldMkLst>
          <pc:docMk/>
          <pc:sldMk cId="661263878" sldId="307"/>
        </pc:sldMkLst>
      </pc:sldChg>
    </pc:docChg>
  </pc:docChgLst>
  <pc:docChgLst>
    <pc:chgData name="Paul Robert Phillips" userId="S::prphilli@syr.edu::96dd4ef4-4c6e-48c2-9b5b-6ca1ad45d256" providerId="AD" clId="Web-{E7DE2BC5-0C22-A236-BE2F-4C101BA0AD63}"/>
    <pc:docChg chg="addSld delSld modSld sldOrd">
      <pc:chgData name="Paul Robert Phillips" userId="S::prphilli@syr.edu::96dd4ef4-4c6e-48c2-9b5b-6ca1ad45d256" providerId="AD" clId="Web-{E7DE2BC5-0C22-A236-BE2F-4C101BA0AD63}" dt="2022-11-09T01:01:40.122" v="612"/>
      <pc:docMkLst>
        <pc:docMk/>
      </pc:docMkLst>
      <pc:sldChg chg="modSp ord">
        <pc:chgData name="Paul Robert Phillips" userId="S::prphilli@syr.edu::96dd4ef4-4c6e-48c2-9b5b-6ca1ad45d256" providerId="AD" clId="Web-{E7DE2BC5-0C22-A236-BE2F-4C101BA0AD63}" dt="2022-11-09T00:30:41.917" v="611" actId="20577"/>
        <pc:sldMkLst>
          <pc:docMk/>
          <pc:sldMk cId="689627815" sldId="267"/>
        </pc:sldMkLst>
        <pc:spChg chg="mod">
          <ac:chgData name="Paul Robert Phillips" userId="S::prphilli@syr.edu::96dd4ef4-4c6e-48c2-9b5b-6ca1ad45d256" providerId="AD" clId="Web-{E7DE2BC5-0C22-A236-BE2F-4C101BA0AD63}" dt="2022-11-09T00:30:14.526" v="594" actId="20577"/>
          <ac:spMkLst>
            <pc:docMk/>
            <pc:sldMk cId="689627815" sldId="267"/>
            <ac:spMk id="2" creationId="{DA39112F-F0D6-463D-4063-41D00C54E91D}"/>
          </ac:spMkLst>
        </pc:spChg>
        <pc:spChg chg="mod">
          <ac:chgData name="Paul Robert Phillips" userId="S::prphilli@syr.edu::96dd4ef4-4c6e-48c2-9b5b-6ca1ad45d256" providerId="AD" clId="Web-{E7DE2BC5-0C22-A236-BE2F-4C101BA0AD63}" dt="2022-11-09T00:30:41.917" v="611" actId="20577"/>
          <ac:spMkLst>
            <pc:docMk/>
            <pc:sldMk cId="689627815" sldId="267"/>
            <ac:spMk id="3" creationId="{8F033447-DE39-9990-2AD0-F3B3F48CD01E}"/>
          </ac:spMkLst>
        </pc:spChg>
      </pc:sldChg>
      <pc:sldChg chg="ord">
        <pc:chgData name="Paul Robert Phillips" userId="S::prphilli@syr.edu::96dd4ef4-4c6e-48c2-9b5b-6ca1ad45d256" providerId="AD" clId="Web-{E7DE2BC5-0C22-A236-BE2F-4C101BA0AD63}" dt="2022-11-09T01:01:40.122" v="612"/>
        <pc:sldMkLst>
          <pc:docMk/>
          <pc:sldMk cId="35919222" sldId="270"/>
        </pc:sldMkLst>
      </pc:sldChg>
      <pc:sldChg chg="ord">
        <pc:chgData name="Paul Robert Phillips" userId="S::prphilli@syr.edu::96dd4ef4-4c6e-48c2-9b5b-6ca1ad45d256" providerId="AD" clId="Web-{E7DE2BC5-0C22-A236-BE2F-4C101BA0AD63}" dt="2022-11-08T23:23:54.429" v="25"/>
        <pc:sldMkLst>
          <pc:docMk/>
          <pc:sldMk cId="915501729" sldId="271"/>
        </pc:sldMkLst>
      </pc:sldChg>
      <pc:sldChg chg="del">
        <pc:chgData name="Paul Robert Phillips" userId="S::prphilli@syr.edu::96dd4ef4-4c6e-48c2-9b5b-6ca1ad45d256" providerId="AD" clId="Web-{E7DE2BC5-0C22-A236-BE2F-4C101BA0AD63}" dt="2022-11-08T23:23:35.476" v="24"/>
        <pc:sldMkLst>
          <pc:docMk/>
          <pc:sldMk cId="74474956" sldId="272"/>
        </pc:sldMkLst>
      </pc:sldChg>
      <pc:sldChg chg="ord">
        <pc:chgData name="Paul Robert Phillips" userId="S::prphilli@syr.edu::96dd4ef4-4c6e-48c2-9b5b-6ca1ad45d256" providerId="AD" clId="Web-{E7DE2BC5-0C22-A236-BE2F-4C101BA0AD63}" dt="2022-11-08T23:23:56.086" v="26"/>
        <pc:sldMkLst>
          <pc:docMk/>
          <pc:sldMk cId="2731026226" sldId="279"/>
        </pc:sldMkLst>
      </pc:sldChg>
      <pc:sldChg chg="delSp modSp new">
        <pc:chgData name="Paul Robert Phillips" userId="S::prphilli@syr.edu::96dd4ef4-4c6e-48c2-9b5b-6ca1ad45d256" providerId="AD" clId="Web-{E7DE2BC5-0C22-A236-BE2F-4C101BA0AD63}" dt="2022-11-08T23:23:34.148" v="23" actId="20577"/>
        <pc:sldMkLst>
          <pc:docMk/>
          <pc:sldMk cId="2572505756" sldId="280"/>
        </pc:sldMkLst>
        <pc:spChg chg="mod">
          <ac:chgData name="Paul Robert Phillips" userId="S::prphilli@syr.edu::96dd4ef4-4c6e-48c2-9b5b-6ca1ad45d256" providerId="AD" clId="Web-{E7DE2BC5-0C22-A236-BE2F-4C101BA0AD63}" dt="2022-11-08T23:23:34.148" v="23" actId="20577"/>
          <ac:spMkLst>
            <pc:docMk/>
            <pc:sldMk cId="2572505756" sldId="280"/>
            <ac:spMk id="2" creationId="{8E71D488-7F78-73FA-C78C-357E3AF9FD7A}"/>
          </ac:spMkLst>
        </pc:spChg>
        <pc:spChg chg="del">
          <ac:chgData name="Paul Robert Phillips" userId="S::prphilli@syr.edu::96dd4ef4-4c6e-48c2-9b5b-6ca1ad45d256" providerId="AD" clId="Web-{E7DE2BC5-0C22-A236-BE2F-4C101BA0AD63}" dt="2022-11-08T23:23:21.350" v="1"/>
          <ac:spMkLst>
            <pc:docMk/>
            <pc:sldMk cId="2572505756" sldId="280"/>
            <ac:spMk id="3" creationId="{687E8978-3A45-74B7-2142-19D72FBCD062}"/>
          </ac:spMkLst>
        </pc:spChg>
      </pc:sldChg>
      <pc:sldChg chg="addSp delSp modSp add ord replId">
        <pc:chgData name="Paul Robert Phillips" userId="S::prphilli@syr.edu::96dd4ef4-4c6e-48c2-9b5b-6ca1ad45d256" providerId="AD" clId="Web-{E7DE2BC5-0C22-A236-BE2F-4C101BA0AD63}" dt="2022-11-08T23:26:42.652" v="64" actId="1076"/>
        <pc:sldMkLst>
          <pc:docMk/>
          <pc:sldMk cId="865507317" sldId="281"/>
        </pc:sldMkLst>
        <pc:spChg chg="mod">
          <ac:chgData name="Paul Robert Phillips" userId="S::prphilli@syr.edu::96dd4ef4-4c6e-48c2-9b5b-6ca1ad45d256" providerId="AD" clId="Web-{E7DE2BC5-0C22-A236-BE2F-4C101BA0AD63}" dt="2022-11-08T23:26:42.652" v="64" actId="1076"/>
          <ac:spMkLst>
            <pc:docMk/>
            <pc:sldMk cId="865507317" sldId="281"/>
            <ac:spMk id="2" creationId="{DA39112F-F0D6-463D-4063-41D00C54E91D}"/>
          </ac:spMkLst>
        </pc:spChg>
        <pc:spChg chg="del">
          <ac:chgData name="Paul Robert Phillips" userId="S::prphilli@syr.edu::96dd4ef4-4c6e-48c2-9b5b-6ca1ad45d256" providerId="AD" clId="Web-{E7DE2BC5-0C22-A236-BE2F-4C101BA0AD63}" dt="2022-11-08T23:25:23.307" v="45"/>
          <ac:spMkLst>
            <pc:docMk/>
            <pc:sldMk cId="865507317" sldId="281"/>
            <ac:spMk id="3" creationId="{8F033447-DE39-9990-2AD0-F3B3F48CD01E}"/>
          </ac:spMkLst>
        </pc:spChg>
        <pc:spChg chg="add del mod">
          <ac:chgData name="Paul Robert Phillips" userId="S::prphilli@syr.edu::96dd4ef4-4c6e-48c2-9b5b-6ca1ad45d256" providerId="AD" clId="Web-{E7DE2BC5-0C22-A236-BE2F-4C101BA0AD63}" dt="2022-11-08T23:25:35.010" v="46"/>
          <ac:spMkLst>
            <pc:docMk/>
            <pc:sldMk cId="865507317" sldId="281"/>
            <ac:spMk id="5" creationId="{A9A9B02D-87A2-7C74-40D4-5CA73C51C18D}"/>
          </ac:spMkLst>
        </pc:spChg>
        <pc:picChg chg="add mod ord">
          <ac:chgData name="Paul Robert Phillips" userId="S::prphilli@syr.edu::96dd4ef4-4c6e-48c2-9b5b-6ca1ad45d256" providerId="AD" clId="Web-{E7DE2BC5-0C22-A236-BE2F-4C101BA0AD63}" dt="2022-11-08T23:25:58.510" v="52" actId="1076"/>
          <ac:picMkLst>
            <pc:docMk/>
            <pc:sldMk cId="865507317" sldId="281"/>
            <ac:picMk id="6" creationId="{C8F57B73-C971-91E3-506B-4A8AC58F78DB}"/>
          </ac:picMkLst>
        </pc:picChg>
      </pc:sldChg>
      <pc:sldChg chg="addSp delSp modSp add replId">
        <pc:chgData name="Paul Robert Phillips" userId="S::prphilli@syr.edu::96dd4ef4-4c6e-48c2-9b5b-6ca1ad45d256" providerId="AD" clId="Web-{E7DE2BC5-0C22-A236-BE2F-4C101BA0AD63}" dt="2022-11-08T23:29:48.625" v="165" actId="20577"/>
        <pc:sldMkLst>
          <pc:docMk/>
          <pc:sldMk cId="1539962008" sldId="282"/>
        </pc:sldMkLst>
        <pc:spChg chg="mod">
          <ac:chgData name="Paul Robert Phillips" userId="S::prphilli@syr.edu::96dd4ef4-4c6e-48c2-9b5b-6ca1ad45d256" providerId="AD" clId="Web-{E7DE2BC5-0C22-A236-BE2F-4C101BA0AD63}" dt="2022-11-08T23:29:48.625" v="165" actId="20577"/>
          <ac:spMkLst>
            <pc:docMk/>
            <pc:sldMk cId="1539962008" sldId="282"/>
            <ac:spMk id="2" creationId="{DA39112F-F0D6-463D-4063-41D00C54E91D}"/>
          </ac:spMkLst>
        </pc:spChg>
        <pc:spChg chg="add del mod">
          <ac:chgData name="Paul Robert Phillips" userId="S::prphilli@syr.edu::96dd4ef4-4c6e-48c2-9b5b-6ca1ad45d256" providerId="AD" clId="Web-{E7DE2BC5-0C22-A236-BE2F-4C101BA0AD63}" dt="2022-11-08T23:28:13.529" v="67"/>
          <ac:spMkLst>
            <pc:docMk/>
            <pc:sldMk cId="1539962008" sldId="282"/>
            <ac:spMk id="4" creationId="{F81FE2FC-5D95-630A-2C01-E666AC88D9E9}"/>
          </ac:spMkLst>
        </pc:spChg>
        <pc:picChg chg="add mod ord">
          <ac:chgData name="Paul Robert Phillips" userId="S::prphilli@syr.edu::96dd4ef4-4c6e-48c2-9b5b-6ca1ad45d256" providerId="AD" clId="Web-{E7DE2BC5-0C22-A236-BE2F-4C101BA0AD63}" dt="2022-11-08T23:28:29.827" v="72"/>
          <ac:picMkLst>
            <pc:docMk/>
            <pc:sldMk cId="1539962008" sldId="282"/>
            <ac:picMk id="5" creationId="{09C1393D-007F-FB4E-C417-75D3F7B0287F}"/>
          </ac:picMkLst>
        </pc:picChg>
        <pc:picChg chg="del">
          <ac:chgData name="Paul Robert Phillips" userId="S::prphilli@syr.edu::96dd4ef4-4c6e-48c2-9b5b-6ca1ad45d256" providerId="AD" clId="Web-{E7DE2BC5-0C22-A236-BE2F-4C101BA0AD63}" dt="2022-11-08T23:28:05.092" v="66"/>
          <ac:picMkLst>
            <pc:docMk/>
            <pc:sldMk cId="1539962008" sldId="282"/>
            <ac:picMk id="6" creationId="{C8F57B73-C971-91E3-506B-4A8AC58F78DB}"/>
          </ac:picMkLst>
        </pc:picChg>
      </pc:sldChg>
      <pc:sldChg chg="modSp add del ord replId">
        <pc:chgData name="Paul Robert Phillips" userId="S::prphilli@syr.edu::96dd4ef4-4c6e-48c2-9b5b-6ca1ad45d256" providerId="AD" clId="Web-{E7DE2BC5-0C22-A236-BE2F-4C101BA0AD63}" dt="2022-11-08T23:35:36.228" v="296"/>
        <pc:sldMkLst>
          <pc:docMk/>
          <pc:sldMk cId="1198633369" sldId="283"/>
        </pc:sldMkLst>
        <pc:spChg chg="mod">
          <ac:chgData name="Paul Robert Phillips" userId="S::prphilli@syr.edu::96dd4ef4-4c6e-48c2-9b5b-6ca1ad45d256" providerId="AD" clId="Web-{E7DE2BC5-0C22-A236-BE2F-4C101BA0AD63}" dt="2022-11-08T23:30:55.033" v="194" actId="20577"/>
          <ac:spMkLst>
            <pc:docMk/>
            <pc:sldMk cId="1198633369" sldId="283"/>
            <ac:spMk id="2" creationId="{DA39112F-F0D6-463D-4063-41D00C54E91D}"/>
          </ac:spMkLst>
        </pc:spChg>
      </pc:sldChg>
      <pc:sldChg chg="addSp delSp modSp add replId">
        <pc:chgData name="Paul Robert Phillips" userId="S::prphilli@syr.edu::96dd4ef4-4c6e-48c2-9b5b-6ca1ad45d256" providerId="AD" clId="Web-{E7DE2BC5-0C22-A236-BE2F-4C101BA0AD63}" dt="2022-11-08T23:50:44.472" v="521" actId="1076"/>
        <pc:sldMkLst>
          <pc:docMk/>
          <pc:sldMk cId="4066046689" sldId="284"/>
        </pc:sldMkLst>
        <pc:spChg chg="del mod">
          <ac:chgData name="Paul Robert Phillips" userId="S::prphilli@syr.edu::96dd4ef4-4c6e-48c2-9b5b-6ca1ad45d256" providerId="AD" clId="Web-{E7DE2BC5-0C22-A236-BE2F-4C101BA0AD63}" dt="2022-11-08T23:35:59.838" v="303"/>
          <ac:spMkLst>
            <pc:docMk/>
            <pc:sldMk cId="4066046689" sldId="284"/>
            <ac:spMk id="2" creationId="{DA39112F-F0D6-463D-4063-41D00C54E91D}"/>
          </ac:spMkLst>
        </pc:spChg>
        <pc:spChg chg="del">
          <ac:chgData name="Paul Robert Phillips" userId="S::prphilli@syr.edu::96dd4ef4-4c6e-48c2-9b5b-6ca1ad45d256" providerId="AD" clId="Web-{E7DE2BC5-0C22-A236-BE2F-4C101BA0AD63}" dt="2022-11-08T23:35:41.103" v="297"/>
          <ac:spMkLst>
            <pc:docMk/>
            <pc:sldMk cId="4066046689" sldId="284"/>
            <ac:spMk id="3" creationId="{8F033447-DE39-9990-2AD0-F3B3F48CD01E}"/>
          </ac:spMkLst>
        </pc:spChg>
        <pc:spChg chg="add del mod">
          <ac:chgData name="Paul Robert Phillips" userId="S::prphilli@syr.edu::96dd4ef4-4c6e-48c2-9b5b-6ca1ad45d256" providerId="AD" clId="Web-{E7DE2BC5-0C22-A236-BE2F-4C101BA0AD63}" dt="2022-11-08T23:35:45.306" v="298"/>
          <ac:spMkLst>
            <pc:docMk/>
            <pc:sldMk cId="4066046689" sldId="284"/>
            <ac:spMk id="5" creationId="{0AF82BBA-7A51-A542-9B8B-3C113D8E1586}"/>
          </ac:spMkLst>
        </pc:spChg>
        <pc:spChg chg="add del mod">
          <ac:chgData name="Paul Robert Phillips" userId="S::prphilli@syr.edu::96dd4ef4-4c6e-48c2-9b5b-6ca1ad45d256" providerId="AD" clId="Web-{E7DE2BC5-0C22-A236-BE2F-4C101BA0AD63}" dt="2022-11-08T23:36:10.822" v="306"/>
          <ac:spMkLst>
            <pc:docMk/>
            <pc:sldMk cId="4066046689" sldId="284"/>
            <ac:spMk id="8" creationId="{5F6D8566-3CA0-A57D-E00B-986136E9DE14}"/>
          </ac:spMkLst>
        </pc:spChg>
        <pc:spChg chg="add mod">
          <ac:chgData name="Paul Robert Phillips" userId="S::prphilli@syr.edu::96dd4ef4-4c6e-48c2-9b5b-6ca1ad45d256" providerId="AD" clId="Web-{E7DE2BC5-0C22-A236-BE2F-4C101BA0AD63}" dt="2022-11-08T23:50:44.472" v="521" actId="1076"/>
          <ac:spMkLst>
            <pc:docMk/>
            <pc:sldMk cId="4066046689" sldId="284"/>
            <ac:spMk id="10" creationId="{E39275DB-6FC1-EC85-8034-1F5170DEC344}"/>
          </ac:spMkLst>
        </pc:spChg>
        <pc:picChg chg="add mod ord">
          <ac:chgData name="Paul Robert Phillips" userId="S::prphilli@syr.edu::96dd4ef4-4c6e-48c2-9b5b-6ca1ad45d256" providerId="AD" clId="Web-{E7DE2BC5-0C22-A236-BE2F-4C101BA0AD63}" dt="2022-11-08T23:35:52.541" v="301"/>
          <ac:picMkLst>
            <pc:docMk/>
            <pc:sldMk cId="4066046689" sldId="284"/>
            <ac:picMk id="6" creationId="{5DDB9C05-C785-EEF4-7CBF-73207DD4AB4E}"/>
          </ac:picMkLst>
        </pc:picChg>
      </pc:sldChg>
      <pc:sldChg chg="addSp delSp modSp add replId">
        <pc:chgData name="Paul Robert Phillips" userId="S::prphilli@syr.edu::96dd4ef4-4c6e-48c2-9b5b-6ca1ad45d256" providerId="AD" clId="Web-{E7DE2BC5-0C22-A236-BE2F-4C101BA0AD63}" dt="2022-11-08T23:38:27.622" v="455" actId="20577"/>
        <pc:sldMkLst>
          <pc:docMk/>
          <pc:sldMk cId="684839334" sldId="285"/>
        </pc:sldMkLst>
        <pc:spChg chg="del">
          <ac:chgData name="Paul Robert Phillips" userId="S::prphilli@syr.edu::96dd4ef4-4c6e-48c2-9b5b-6ca1ad45d256" providerId="AD" clId="Web-{E7DE2BC5-0C22-A236-BE2F-4C101BA0AD63}" dt="2022-11-08T23:37:09.621" v="352"/>
          <ac:spMkLst>
            <pc:docMk/>
            <pc:sldMk cId="684839334" sldId="285"/>
            <ac:spMk id="2" creationId="{DA39112F-F0D6-463D-4063-41D00C54E91D}"/>
          </ac:spMkLst>
        </pc:spChg>
        <pc:spChg chg="del">
          <ac:chgData name="Paul Robert Phillips" userId="S::prphilli@syr.edu::96dd4ef4-4c6e-48c2-9b5b-6ca1ad45d256" providerId="AD" clId="Web-{E7DE2BC5-0C22-A236-BE2F-4C101BA0AD63}" dt="2022-11-08T23:37:11.730" v="353"/>
          <ac:spMkLst>
            <pc:docMk/>
            <pc:sldMk cId="684839334" sldId="285"/>
            <ac:spMk id="3" creationId="{8F033447-DE39-9990-2AD0-F3B3F48CD01E}"/>
          </ac:spMkLst>
        </pc:spChg>
        <pc:spChg chg="add del mod">
          <ac:chgData name="Paul Robert Phillips" userId="S::prphilli@syr.edu::96dd4ef4-4c6e-48c2-9b5b-6ca1ad45d256" providerId="AD" clId="Web-{E7DE2BC5-0C22-A236-BE2F-4C101BA0AD63}" dt="2022-11-08T23:37:21.355" v="355"/>
          <ac:spMkLst>
            <pc:docMk/>
            <pc:sldMk cId="684839334" sldId="285"/>
            <ac:spMk id="5" creationId="{2E0D13F3-0FBB-EBAD-A2CB-AB439C74D2FB}"/>
          </ac:spMkLst>
        </pc:spChg>
        <pc:spChg chg="add del mod">
          <ac:chgData name="Paul Robert Phillips" userId="S::prphilli@syr.edu::96dd4ef4-4c6e-48c2-9b5b-6ca1ad45d256" providerId="AD" clId="Web-{E7DE2BC5-0C22-A236-BE2F-4C101BA0AD63}" dt="2022-11-08T23:37:18.168" v="354"/>
          <ac:spMkLst>
            <pc:docMk/>
            <pc:sldMk cId="684839334" sldId="285"/>
            <ac:spMk id="7" creationId="{2A057A0D-350E-9142-A09B-BF740070E458}"/>
          </ac:spMkLst>
        </pc:spChg>
        <pc:spChg chg="add mod">
          <ac:chgData name="Paul Robert Phillips" userId="S::prphilli@syr.edu::96dd4ef4-4c6e-48c2-9b5b-6ca1ad45d256" providerId="AD" clId="Web-{E7DE2BC5-0C22-A236-BE2F-4C101BA0AD63}" dt="2022-11-08T23:38:27.622" v="455" actId="20577"/>
          <ac:spMkLst>
            <pc:docMk/>
            <pc:sldMk cId="684839334" sldId="285"/>
            <ac:spMk id="10" creationId="{C6F91281-7B0A-FB62-0732-CB32FE4E4879}"/>
          </ac:spMkLst>
        </pc:spChg>
        <pc:picChg chg="add mod ord">
          <ac:chgData name="Paul Robert Phillips" userId="S::prphilli@syr.edu::96dd4ef4-4c6e-48c2-9b5b-6ca1ad45d256" providerId="AD" clId="Web-{E7DE2BC5-0C22-A236-BE2F-4C101BA0AD63}" dt="2022-11-08T23:37:26.480" v="358" actId="14100"/>
          <ac:picMkLst>
            <pc:docMk/>
            <pc:sldMk cId="684839334" sldId="285"/>
            <ac:picMk id="8" creationId="{55920786-3EBB-D386-4B5F-DBB81ED3BF34}"/>
          </ac:picMkLst>
        </pc:picChg>
      </pc:sldChg>
      <pc:sldChg chg="addSp delSp modSp add replId">
        <pc:chgData name="Paul Robert Phillips" userId="S::prphilli@syr.edu::96dd4ef4-4c6e-48c2-9b5b-6ca1ad45d256" providerId="AD" clId="Web-{E7DE2BC5-0C22-A236-BE2F-4C101BA0AD63}" dt="2022-11-08T23:42:35.695" v="512" actId="20577"/>
        <pc:sldMkLst>
          <pc:docMk/>
          <pc:sldMk cId="1090460498" sldId="286"/>
        </pc:sldMkLst>
        <pc:spChg chg="mod">
          <ac:chgData name="Paul Robert Phillips" userId="S::prphilli@syr.edu::96dd4ef4-4c6e-48c2-9b5b-6ca1ad45d256" providerId="AD" clId="Web-{E7DE2BC5-0C22-A236-BE2F-4C101BA0AD63}" dt="2022-11-08T23:42:35.695" v="512" actId="20577"/>
          <ac:spMkLst>
            <pc:docMk/>
            <pc:sldMk cId="1090460498" sldId="286"/>
            <ac:spMk id="2" creationId="{DA39112F-F0D6-463D-4063-41D00C54E91D}"/>
          </ac:spMkLst>
        </pc:spChg>
        <pc:spChg chg="add del mod">
          <ac:chgData name="Paul Robert Phillips" userId="S::prphilli@syr.edu::96dd4ef4-4c6e-48c2-9b5b-6ca1ad45d256" providerId="AD" clId="Web-{E7DE2BC5-0C22-A236-BE2F-4C101BA0AD63}" dt="2022-11-08T23:32:42.473" v="202"/>
          <ac:spMkLst>
            <pc:docMk/>
            <pc:sldMk cId="1090460498" sldId="286"/>
            <ac:spMk id="4" creationId="{99160709-FB34-7EAB-7EEE-C178405458CC}"/>
          </ac:spMkLst>
        </pc:spChg>
        <pc:picChg chg="del">
          <ac:chgData name="Paul Robert Phillips" userId="S::prphilli@syr.edu::96dd4ef4-4c6e-48c2-9b5b-6ca1ad45d256" providerId="AD" clId="Web-{E7DE2BC5-0C22-A236-BE2F-4C101BA0AD63}" dt="2022-11-08T23:32:06.098" v="201"/>
          <ac:picMkLst>
            <pc:docMk/>
            <pc:sldMk cId="1090460498" sldId="286"/>
            <ac:picMk id="5" creationId="{09C1393D-007F-FB4E-C417-75D3F7B0287F}"/>
          </ac:picMkLst>
        </pc:picChg>
        <pc:picChg chg="add mod ord">
          <ac:chgData name="Paul Robert Phillips" userId="S::prphilli@syr.edu::96dd4ef4-4c6e-48c2-9b5b-6ca1ad45d256" providerId="AD" clId="Web-{E7DE2BC5-0C22-A236-BE2F-4C101BA0AD63}" dt="2022-11-08T23:32:52.114" v="205" actId="14100"/>
          <ac:picMkLst>
            <pc:docMk/>
            <pc:sldMk cId="1090460498" sldId="286"/>
            <ac:picMk id="6" creationId="{719E05E5-C044-BEB0-624E-7E084305FE37}"/>
          </ac:picMkLst>
        </pc:picChg>
      </pc:sldChg>
      <pc:sldChg chg="addSp delSp modSp add ord replId">
        <pc:chgData name="Paul Robert Phillips" userId="S::prphilli@syr.edu::96dd4ef4-4c6e-48c2-9b5b-6ca1ad45d256" providerId="AD" clId="Web-{E7DE2BC5-0C22-A236-BE2F-4C101BA0AD63}" dt="2022-11-08T23:35:23.290" v="295" actId="1076"/>
        <pc:sldMkLst>
          <pc:docMk/>
          <pc:sldMk cId="29751965" sldId="287"/>
        </pc:sldMkLst>
        <pc:spChg chg="mod">
          <ac:chgData name="Paul Robert Phillips" userId="S::prphilli@syr.edu::96dd4ef4-4c6e-48c2-9b5b-6ca1ad45d256" providerId="AD" clId="Web-{E7DE2BC5-0C22-A236-BE2F-4C101BA0AD63}" dt="2022-11-08T23:35:23.290" v="295" actId="1076"/>
          <ac:spMkLst>
            <pc:docMk/>
            <pc:sldMk cId="29751965" sldId="287"/>
            <ac:spMk id="2" creationId="{DA39112F-F0D6-463D-4063-41D00C54E91D}"/>
          </ac:spMkLst>
        </pc:spChg>
        <pc:spChg chg="add del mod">
          <ac:chgData name="Paul Robert Phillips" userId="S::prphilli@syr.edu::96dd4ef4-4c6e-48c2-9b5b-6ca1ad45d256" providerId="AD" clId="Web-{E7DE2BC5-0C22-A236-BE2F-4C101BA0AD63}" dt="2022-11-08T23:33:56.928" v="257"/>
          <ac:spMkLst>
            <pc:docMk/>
            <pc:sldMk cId="29751965" sldId="287"/>
            <ac:spMk id="4" creationId="{CE8403E0-09FC-BBC8-57BA-2AC2DAE447AD}"/>
          </ac:spMkLst>
        </pc:spChg>
        <pc:spChg chg="add del mod">
          <ac:chgData name="Paul Robert Phillips" userId="S::prphilli@syr.edu::96dd4ef4-4c6e-48c2-9b5b-6ca1ad45d256" providerId="AD" clId="Web-{E7DE2BC5-0C22-A236-BE2F-4C101BA0AD63}" dt="2022-11-08T23:34:13.351" v="260"/>
          <ac:spMkLst>
            <pc:docMk/>
            <pc:sldMk cId="29751965" sldId="287"/>
            <ac:spMk id="8" creationId="{40CB4411-7251-C0DD-CCCF-D0ACA801D3EE}"/>
          </ac:spMkLst>
        </pc:spChg>
        <pc:picChg chg="del">
          <ac:chgData name="Paul Robert Phillips" userId="S::prphilli@syr.edu::96dd4ef4-4c6e-48c2-9b5b-6ca1ad45d256" providerId="AD" clId="Web-{E7DE2BC5-0C22-A236-BE2F-4C101BA0AD63}" dt="2022-11-08T23:33:51.116" v="256"/>
          <ac:picMkLst>
            <pc:docMk/>
            <pc:sldMk cId="29751965" sldId="287"/>
            <ac:picMk id="5" creationId="{09C1393D-007F-FB4E-C417-75D3F7B0287F}"/>
          </ac:picMkLst>
        </pc:picChg>
        <pc:picChg chg="add del mod ord">
          <ac:chgData name="Paul Robert Phillips" userId="S::prphilli@syr.edu::96dd4ef4-4c6e-48c2-9b5b-6ca1ad45d256" providerId="AD" clId="Web-{E7DE2BC5-0C22-A236-BE2F-4C101BA0AD63}" dt="2022-11-08T23:34:02.866" v="259"/>
          <ac:picMkLst>
            <pc:docMk/>
            <pc:sldMk cId="29751965" sldId="287"/>
            <ac:picMk id="6" creationId="{B9950434-F679-E0CC-63BA-E9CA816E3975}"/>
          </ac:picMkLst>
        </pc:picChg>
        <pc:picChg chg="add mod ord">
          <ac:chgData name="Paul Robert Phillips" userId="S::prphilli@syr.edu::96dd4ef4-4c6e-48c2-9b5b-6ca1ad45d256" providerId="AD" clId="Web-{E7DE2BC5-0C22-A236-BE2F-4C101BA0AD63}" dt="2022-11-08T23:34:31.351" v="267"/>
          <ac:picMkLst>
            <pc:docMk/>
            <pc:sldMk cId="29751965" sldId="287"/>
            <ac:picMk id="9" creationId="{78FB81EE-C92B-123E-C2FC-7638A8E5B741}"/>
          </ac:picMkLst>
        </pc:picChg>
      </pc:sldChg>
      <pc:sldChg chg="addSp delSp modSp add ord replId">
        <pc:chgData name="Paul Robert Phillips" userId="S::prphilli@syr.edu::96dd4ef4-4c6e-48c2-9b5b-6ca1ad45d256" providerId="AD" clId="Web-{E7DE2BC5-0C22-A236-BE2F-4C101BA0AD63}" dt="2022-11-09T00:00:49.315" v="565" actId="1076"/>
        <pc:sldMkLst>
          <pc:docMk/>
          <pc:sldMk cId="1344546726" sldId="288"/>
        </pc:sldMkLst>
        <pc:spChg chg="add del mod">
          <ac:chgData name="Paul Robert Phillips" userId="S::prphilli@syr.edu::96dd4ef4-4c6e-48c2-9b5b-6ca1ad45d256" providerId="AD" clId="Web-{E7DE2BC5-0C22-A236-BE2F-4C101BA0AD63}" dt="2022-11-08T23:59:57.720" v="525"/>
          <ac:spMkLst>
            <pc:docMk/>
            <pc:sldMk cId="1344546726" sldId="288"/>
            <ac:spMk id="3" creationId="{373D5495-DE95-1F9D-7750-F61B45044858}"/>
          </ac:spMkLst>
        </pc:spChg>
        <pc:spChg chg="mod">
          <ac:chgData name="Paul Robert Phillips" userId="S::prphilli@syr.edu::96dd4ef4-4c6e-48c2-9b5b-6ca1ad45d256" providerId="AD" clId="Web-{E7DE2BC5-0C22-A236-BE2F-4C101BA0AD63}" dt="2022-11-09T00:00:49.315" v="565" actId="1076"/>
          <ac:spMkLst>
            <pc:docMk/>
            <pc:sldMk cId="1344546726" sldId="288"/>
            <ac:spMk id="10" creationId="{E39275DB-6FC1-EC85-8034-1F5170DEC344}"/>
          </ac:spMkLst>
        </pc:spChg>
        <pc:picChg chg="add mod ord">
          <ac:chgData name="Paul Robert Phillips" userId="S::prphilli@syr.edu::96dd4ef4-4c6e-48c2-9b5b-6ca1ad45d256" providerId="AD" clId="Web-{E7DE2BC5-0C22-A236-BE2F-4C101BA0AD63}" dt="2022-11-09T00:00:20.861" v="532"/>
          <ac:picMkLst>
            <pc:docMk/>
            <pc:sldMk cId="1344546726" sldId="288"/>
            <ac:picMk id="4" creationId="{5214FB11-DC43-1FCF-84C5-B9408699A2BB}"/>
          </ac:picMkLst>
        </pc:picChg>
        <pc:picChg chg="del">
          <ac:chgData name="Paul Robert Phillips" userId="S::prphilli@syr.edu::96dd4ef4-4c6e-48c2-9b5b-6ca1ad45d256" providerId="AD" clId="Web-{E7DE2BC5-0C22-A236-BE2F-4C101BA0AD63}" dt="2022-11-08T23:59:28.735" v="524"/>
          <ac:picMkLst>
            <pc:docMk/>
            <pc:sldMk cId="1344546726" sldId="288"/>
            <ac:picMk id="6" creationId="{5DDB9C05-C785-EEF4-7CBF-73207DD4AB4E}"/>
          </ac:picMkLst>
        </pc:picChg>
      </pc:sldChg>
      <pc:sldChg chg="addSp delSp modSp add replId">
        <pc:chgData name="Paul Robert Phillips" userId="S::prphilli@syr.edu::96dd4ef4-4c6e-48c2-9b5b-6ca1ad45d256" providerId="AD" clId="Web-{E7DE2BC5-0C22-A236-BE2F-4C101BA0AD63}" dt="2022-11-09T00:01:31.691" v="584" actId="20577"/>
        <pc:sldMkLst>
          <pc:docMk/>
          <pc:sldMk cId="1089477172" sldId="289"/>
        </pc:sldMkLst>
        <pc:spChg chg="add del mod">
          <ac:chgData name="Paul Robert Phillips" userId="S::prphilli@syr.edu::96dd4ef4-4c6e-48c2-9b5b-6ca1ad45d256" providerId="AD" clId="Web-{E7DE2BC5-0C22-A236-BE2F-4C101BA0AD63}" dt="2022-11-09T00:01:05.581" v="568"/>
          <ac:spMkLst>
            <pc:docMk/>
            <pc:sldMk cId="1089477172" sldId="289"/>
            <ac:spMk id="3" creationId="{296C82D6-0C92-EAED-A2CD-23867B0265CD}"/>
          </ac:spMkLst>
        </pc:spChg>
        <pc:spChg chg="mod">
          <ac:chgData name="Paul Robert Phillips" userId="S::prphilli@syr.edu::96dd4ef4-4c6e-48c2-9b5b-6ca1ad45d256" providerId="AD" clId="Web-{E7DE2BC5-0C22-A236-BE2F-4C101BA0AD63}" dt="2022-11-09T00:01:31.691" v="584" actId="20577"/>
          <ac:spMkLst>
            <pc:docMk/>
            <pc:sldMk cId="1089477172" sldId="289"/>
            <ac:spMk id="10" creationId="{E39275DB-6FC1-EC85-8034-1F5170DEC344}"/>
          </ac:spMkLst>
        </pc:spChg>
        <pc:picChg chg="del">
          <ac:chgData name="Paul Robert Phillips" userId="S::prphilli@syr.edu::96dd4ef4-4c6e-48c2-9b5b-6ca1ad45d256" providerId="AD" clId="Web-{E7DE2BC5-0C22-A236-BE2F-4C101BA0AD63}" dt="2022-11-09T00:00:58.722" v="567"/>
          <ac:picMkLst>
            <pc:docMk/>
            <pc:sldMk cId="1089477172" sldId="289"/>
            <ac:picMk id="4" creationId="{5214FB11-DC43-1FCF-84C5-B9408699A2BB}"/>
          </ac:picMkLst>
        </pc:picChg>
        <pc:picChg chg="add mod ord">
          <ac:chgData name="Paul Robert Phillips" userId="S::prphilli@syr.edu::96dd4ef4-4c6e-48c2-9b5b-6ca1ad45d256" providerId="AD" clId="Web-{E7DE2BC5-0C22-A236-BE2F-4C101BA0AD63}" dt="2022-11-09T00:01:23.597" v="572"/>
          <ac:picMkLst>
            <pc:docMk/>
            <pc:sldMk cId="1089477172" sldId="289"/>
            <ac:picMk id="5" creationId="{7534D0F8-D557-4AEC-F555-22DC7F00E640}"/>
          </ac:picMkLst>
        </pc:picChg>
      </pc:sldChg>
    </pc:docChg>
  </pc:docChgLst>
  <pc:docChgLst>
    <pc:chgData name="Paul Strader" userId="S::pstrader@syr.edu::a3528588-5838-4f5e-8126-e4f07c50aaf9" providerId="AD" clId="Web-{572DF04C-DE02-BCDB-B3A3-0DAC793E59D2}"/>
    <pc:docChg chg="mod modSld addMainMaster delMainMaster modMainMaster setSldSz">
      <pc:chgData name="Paul Strader" userId="S::pstrader@syr.edu::a3528588-5838-4f5e-8126-e4f07c50aaf9" providerId="AD" clId="Web-{572DF04C-DE02-BCDB-B3A3-0DAC793E59D2}" dt="2022-11-09T17:19:10.175" v="364" actId="1076"/>
      <pc:docMkLst>
        <pc:docMk/>
      </pc:docMkLst>
      <pc:sldChg chg="modSp mod modClrScheme chgLayout">
        <pc:chgData name="Paul Strader" userId="S::pstrader@syr.edu::a3528588-5838-4f5e-8126-e4f07c50aaf9" providerId="AD" clId="Web-{572DF04C-DE02-BCDB-B3A3-0DAC793E59D2}" dt="2022-11-09T17:17:21.110" v="342"/>
        <pc:sldMkLst>
          <pc:docMk/>
          <pc:sldMk cId="3055471017" sldId="264"/>
        </pc:sldMkLst>
        <pc:spChg chg="mod ord">
          <ac:chgData name="Paul Strader" userId="S::pstrader@syr.edu::a3528588-5838-4f5e-8126-e4f07c50aaf9" providerId="AD" clId="Web-{572DF04C-DE02-BCDB-B3A3-0DAC793E59D2}" dt="2022-11-09T17:17:21.110" v="342"/>
          <ac:spMkLst>
            <pc:docMk/>
            <pc:sldMk cId="3055471017" sldId="264"/>
            <ac:spMk id="2" creationId="{AD4B6C95-4FF2-502F-CE33-3F2EEECD19E7}"/>
          </ac:spMkLst>
        </pc:spChg>
        <pc:spChg chg="mod ord">
          <ac:chgData name="Paul Strader" userId="S::pstrader@syr.edu::a3528588-5838-4f5e-8126-e4f07c50aaf9" providerId="AD" clId="Web-{572DF04C-DE02-BCDB-B3A3-0DAC793E59D2}" dt="2022-11-09T17:17:21.110" v="342"/>
          <ac:spMkLst>
            <pc:docMk/>
            <pc:sldMk cId="3055471017" sldId="264"/>
            <ac:spMk id="3" creationId="{2925CB64-3300-25E8-D7CA-A57CFF44F8A1}"/>
          </ac:spMkLst>
        </pc:spChg>
      </pc:sldChg>
      <pc:sldChg chg="delSp modSp mod modClrScheme delDesignElem chgLayout">
        <pc:chgData name="Paul Strader" userId="S::pstrader@syr.edu::a3528588-5838-4f5e-8126-e4f07c50aaf9" providerId="AD" clId="Web-{572DF04C-DE02-BCDB-B3A3-0DAC793E59D2}" dt="2022-11-09T17:17:21.110" v="342"/>
        <pc:sldMkLst>
          <pc:docMk/>
          <pc:sldMk cId="2598998160" sldId="265"/>
        </pc:sldMkLst>
        <pc:spChg chg="mod ord">
          <ac:chgData name="Paul Strader" userId="S::pstrader@syr.edu::a3528588-5838-4f5e-8126-e4f07c50aaf9" providerId="AD" clId="Web-{572DF04C-DE02-BCDB-B3A3-0DAC793E59D2}" dt="2022-11-09T17:17:21.110" v="342"/>
          <ac:spMkLst>
            <pc:docMk/>
            <pc:sldMk cId="2598998160" sldId="265"/>
            <ac:spMk id="2" creationId="{4793E803-F489-8EB0-DFF9-5B203BB49B65}"/>
          </ac:spMkLst>
        </pc:spChg>
        <pc:spChg chg="mod ord">
          <ac:chgData name="Paul Strader" userId="S::pstrader@syr.edu::a3528588-5838-4f5e-8126-e4f07c50aaf9" providerId="AD" clId="Web-{572DF04C-DE02-BCDB-B3A3-0DAC793E59D2}" dt="2022-11-09T17:17:21.110" v="342"/>
          <ac:spMkLst>
            <pc:docMk/>
            <pc:sldMk cId="2598998160" sldId="265"/>
            <ac:spMk id="3" creationId="{A2DDF658-1828-C0D1-89B6-E4E2187C9434}"/>
          </ac:spMkLst>
        </pc:spChg>
        <pc:spChg chg="del mod">
          <ac:chgData name="Paul Strader" userId="S::pstrader@syr.edu::a3528588-5838-4f5e-8126-e4f07c50aaf9" providerId="AD" clId="Web-{572DF04C-DE02-BCDB-B3A3-0DAC793E59D2}" dt="2022-11-09T17:17:21.110" v="342"/>
          <ac:spMkLst>
            <pc:docMk/>
            <pc:sldMk cId="2598998160" sldId="265"/>
            <ac:spMk id="8" creationId="{907EF6B7-1338-4443-8C46-6A318D952DFD}"/>
          </ac:spMkLst>
        </pc:spChg>
        <pc:spChg chg="del mod">
          <ac:chgData name="Paul Strader" userId="S::pstrader@syr.edu::a3528588-5838-4f5e-8126-e4f07c50aaf9" providerId="AD" clId="Web-{572DF04C-DE02-BCDB-B3A3-0DAC793E59D2}" dt="2022-11-09T17:17:21.110" v="342"/>
          <ac:spMkLst>
            <pc:docMk/>
            <pc:sldMk cId="2598998160" sldId="265"/>
            <ac:spMk id="10" creationId="{DAAE4CDD-124C-4DCF-9584-B6033B545DD5}"/>
          </ac:spMkLst>
        </pc:spChg>
        <pc:spChg chg="del mod">
          <ac:chgData name="Paul Strader" userId="S::pstrader@syr.edu::a3528588-5838-4f5e-8126-e4f07c50aaf9" providerId="AD" clId="Web-{572DF04C-DE02-BCDB-B3A3-0DAC793E59D2}" dt="2022-11-09T17:17:21.110" v="342"/>
          <ac:spMkLst>
            <pc:docMk/>
            <pc:sldMk cId="2598998160" sldId="265"/>
            <ac:spMk id="12" creationId="{081E4A58-353D-44AE-B2FC-2A74E2E400F7}"/>
          </ac:spMkLst>
        </pc:spChg>
      </pc:sldChg>
      <pc:sldChg chg="delSp modSp mod modClrScheme delDesignElem chgLayout">
        <pc:chgData name="Paul Strader" userId="S::pstrader@syr.edu::a3528588-5838-4f5e-8126-e4f07c50aaf9" providerId="AD" clId="Web-{572DF04C-DE02-BCDB-B3A3-0DAC793E59D2}" dt="2022-11-09T17:17:21.110" v="342"/>
        <pc:sldMkLst>
          <pc:docMk/>
          <pc:sldMk cId="2167498801" sldId="266"/>
        </pc:sldMkLst>
        <pc:spChg chg="mod ord">
          <ac:chgData name="Paul Strader" userId="S::pstrader@syr.edu::a3528588-5838-4f5e-8126-e4f07c50aaf9" providerId="AD" clId="Web-{572DF04C-DE02-BCDB-B3A3-0DAC793E59D2}" dt="2022-11-09T17:17:21.110" v="342"/>
          <ac:spMkLst>
            <pc:docMk/>
            <pc:sldMk cId="2167498801" sldId="266"/>
            <ac:spMk id="2" creationId="{BD8B38FD-FEAE-32CC-8BDA-1F30E7CF66FA}"/>
          </ac:spMkLst>
        </pc:spChg>
        <pc:spChg chg="mod ord">
          <ac:chgData name="Paul Strader" userId="S::pstrader@syr.edu::a3528588-5838-4f5e-8126-e4f07c50aaf9" providerId="AD" clId="Web-{572DF04C-DE02-BCDB-B3A3-0DAC793E59D2}" dt="2022-11-09T17:17:21.110" v="342"/>
          <ac:spMkLst>
            <pc:docMk/>
            <pc:sldMk cId="2167498801" sldId="266"/>
            <ac:spMk id="22" creationId="{173FBEA3-DC59-6F9B-57F0-2BE92D18E1FD}"/>
          </ac:spMkLst>
        </pc:spChg>
        <pc:spChg chg="del mod">
          <ac:chgData name="Paul Strader" userId="S::pstrader@syr.edu::a3528588-5838-4f5e-8126-e4f07c50aaf9" providerId="AD" clId="Web-{572DF04C-DE02-BCDB-B3A3-0DAC793E59D2}" dt="2022-11-09T17:17:21.110" v="342"/>
          <ac:spMkLst>
            <pc:docMk/>
            <pc:sldMk cId="2167498801" sldId="266"/>
            <ac:spMk id="37" creationId="{D2B783EE-0239-4717-BBEA-8C9EAC61C824}"/>
          </ac:spMkLst>
        </pc:spChg>
        <pc:spChg chg="del mod">
          <ac:chgData name="Paul Strader" userId="S::pstrader@syr.edu::a3528588-5838-4f5e-8126-e4f07c50aaf9" providerId="AD" clId="Web-{572DF04C-DE02-BCDB-B3A3-0DAC793E59D2}" dt="2022-11-09T17:17:21.110" v="342"/>
          <ac:spMkLst>
            <pc:docMk/>
            <pc:sldMk cId="2167498801" sldId="266"/>
            <ac:spMk id="39" creationId="{A7B99495-F43F-4D80-A44F-2CB4764EB90B}"/>
          </ac:spMkLst>
        </pc:spChg>
        <pc:spChg chg="del mod">
          <ac:chgData name="Paul Strader" userId="S::pstrader@syr.edu::a3528588-5838-4f5e-8126-e4f07c50aaf9" providerId="AD" clId="Web-{572DF04C-DE02-BCDB-B3A3-0DAC793E59D2}" dt="2022-11-09T17:17:21.110" v="342"/>
          <ac:spMkLst>
            <pc:docMk/>
            <pc:sldMk cId="2167498801" sldId="266"/>
            <ac:spMk id="41" creationId="{70BEB1E7-2F88-40BC-B73D-42E5B6F80BFC}"/>
          </ac:spMkLst>
        </pc:spChg>
        <pc:picChg chg="mod">
          <ac:chgData name="Paul Strader" userId="S::pstrader@syr.edu::a3528588-5838-4f5e-8126-e4f07c50aaf9" providerId="AD" clId="Web-{572DF04C-DE02-BCDB-B3A3-0DAC793E59D2}" dt="2022-11-09T17:15:49.467" v="322"/>
          <ac:picMkLst>
            <pc:docMk/>
            <pc:sldMk cId="2167498801" sldId="266"/>
            <ac:picMk id="4" creationId="{F17AAE9A-955F-AA5E-004D-854F11E972D6}"/>
          </ac:picMkLst>
        </pc:picChg>
        <pc:picChg chg="mod ord">
          <ac:chgData name="Paul Strader" userId="S::pstrader@syr.edu::a3528588-5838-4f5e-8126-e4f07c50aaf9" providerId="AD" clId="Web-{572DF04C-DE02-BCDB-B3A3-0DAC793E59D2}" dt="2022-11-09T17:17:21.110" v="342"/>
          <ac:picMkLst>
            <pc:docMk/>
            <pc:sldMk cId="2167498801" sldId="266"/>
            <ac:picMk id="6" creationId="{758ED1C8-F8BC-2040-3C12-1CD77A58682E}"/>
          </ac:picMkLst>
        </pc:picChg>
      </pc:sldChg>
      <pc:sldChg chg="modSp mod modClrScheme chgLayout">
        <pc:chgData name="Paul Strader" userId="S::pstrader@syr.edu::a3528588-5838-4f5e-8126-e4f07c50aaf9" providerId="AD" clId="Web-{572DF04C-DE02-BCDB-B3A3-0DAC793E59D2}" dt="2022-11-09T17:17:21.110" v="342"/>
        <pc:sldMkLst>
          <pc:docMk/>
          <pc:sldMk cId="689627815" sldId="267"/>
        </pc:sldMkLst>
        <pc:spChg chg="mod ord">
          <ac:chgData name="Paul Strader" userId="S::pstrader@syr.edu::a3528588-5838-4f5e-8126-e4f07c50aaf9" providerId="AD" clId="Web-{572DF04C-DE02-BCDB-B3A3-0DAC793E59D2}" dt="2022-11-09T17:17:21.110" v="342"/>
          <ac:spMkLst>
            <pc:docMk/>
            <pc:sldMk cId="689627815" sldId="267"/>
            <ac:spMk id="2" creationId="{DA39112F-F0D6-463D-4063-41D00C54E91D}"/>
          </ac:spMkLst>
        </pc:spChg>
        <pc:spChg chg="mod ord">
          <ac:chgData name="Paul Strader" userId="S::pstrader@syr.edu::a3528588-5838-4f5e-8126-e4f07c50aaf9" providerId="AD" clId="Web-{572DF04C-DE02-BCDB-B3A3-0DAC793E59D2}" dt="2022-11-09T17:17:21.110" v="342"/>
          <ac:spMkLst>
            <pc:docMk/>
            <pc:sldMk cId="689627815" sldId="267"/>
            <ac:spMk id="3" creationId="{8F033447-DE39-9990-2AD0-F3B3F48CD01E}"/>
          </ac:spMkLst>
        </pc:spChg>
      </pc:sldChg>
      <pc:sldChg chg="modSp mod modClrScheme chgLayout">
        <pc:chgData name="Paul Strader" userId="S::pstrader@syr.edu::a3528588-5838-4f5e-8126-e4f07c50aaf9" providerId="AD" clId="Web-{572DF04C-DE02-BCDB-B3A3-0DAC793E59D2}" dt="2022-11-09T17:17:21.110" v="342"/>
        <pc:sldMkLst>
          <pc:docMk/>
          <pc:sldMk cId="602338168" sldId="268"/>
        </pc:sldMkLst>
        <pc:spChg chg="mod ord">
          <ac:chgData name="Paul Strader" userId="S::pstrader@syr.edu::a3528588-5838-4f5e-8126-e4f07c50aaf9" providerId="AD" clId="Web-{572DF04C-DE02-BCDB-B3A3-0DAC793E59D2}" dt="2022-11-09T17:17:21.110" v="342"/>
          <ac:spMkLst>
            <pc:docMk/>
            <pc:sldMk cId="602338168" sldId="268"/>
            <ac:spMk id="2" creationId="{92D51FA1-BF45-03DE-B75C-9A8DDC052F1A}"/>
          </ac:spMkLst>
        </pc:spChg>
        <pc:spChg chg="mod ord">
          <ac:chgData name="Paul Strader" userId="S::pstrader@syr.edu::a3528588-5838-4f5e-8126-e4f07c50aaf9" providerId="AD" clId="Web-{572DF04C-DE02-BCDB-B3A3-0DAC793E59D2}" dt="2022-11-09T17:17:21.110" v="342"/>
          <ac:spMkLst>
            <pc:docMk/>
            <pc:sldMk cId="602338168" sldId="268"/>
            <ac:spMk id="3" creationId="{CF88E417-E27F-EDDC-39D9-896B3B907E40}"/>
          </ac:spMkLst>
        </pc:spChg>
      </pc:sldChg>
      <pc:sldChg chg="modSp mod modClrScheme chgLayout">
        <pc:chgData name="Paul Strader" userId="S::pstrader@syr.edu::a3528588-5838-4f5e-8126-e4f07c50aaf9" providerId="AD" clId="Web-{572DF04C-DE02-BCDB-B3A3-0DAC793E59D2}" dt="2022-11-09T17:17:21.110" v="342"/>
        <pc:sldMkLst>
          <pc:docMk/>
          <pc:sldMk cId="2086853969" sldId="269"/>
        </pc:sldMkLst>
        <pc:spChg chg="mod ord">
          <ac:chgData name="Paul Strader" userId="S::pstrader@syr.edu::a3528588-5838-4f5e-8126-e4f07c50aaf9" providerId="AD" clId="Web-{572DF04C-DE02-BCDB-B3A3-0DAC793E59D2}" dt="2022-11-09T17:17:21.110" v="342"/>
          <ac:spMkLst>
            <pc:docMk/>
            <pc:sldMk cId="2086853969" sldId="269"/>
            <ac:spMk id="2" creationId="{6806F651-7CE9-BAFE-7661-F878B09C5EFC}"/>
          </ac:spMkLst>
        </pc:spChg>
        <pc:graphicFrameChg chg="mod ord modGraphic">
          <ac:chgData name="Paul Strader" userId="S::pstrader@syr.edu::a3528588-5838-4f5e-8126-e4f07c50aaf9" providerId="AD" clId="Web-{572DF04C-DE02-BCDB-B3A3-0DAC793E59D2}" dt="2022-11-09T17:17:21.110" v="342"/>
          <ac:graphicFrameMkLst>
            <pc:docMk/>
            <pc:sldMk cId="2086853969" sldId="269"/>
            <ac:graphicFrameMk id="5" creationId="{9935A722-8C50-16B4-4BF3-4B641D084F19}"/>
          </ac:graphicFrameMkLst>
        </pc:graphicFrameChg>
      </pc:sldChg>
      <pc:sldChg chg="modSp mod modClrScheme chgLayout">
        <pc:chgData name="Paul Strader" userId="S::pstrader@syr.edu::a3528588-5838-4f5e-8126-e4f07c50aaf9" providerId="AD" clId="Web-{572DF04C-DE02-BCDB-B3A3-0DAC793E59D2}" dt="2022-11-09T17:17:21.110" v="342"/>
        <pc:sldMkLst>
          <pc:docMk/>
          <pc:sldMk cId="35919222" sldId="270"/>
        </pc:sldMkLst>
        <pc:spChg chg="mod">
          <ac:chgData name="Paul Strader" userId="S::pstrader@syr.edu::a3528588-5838-4f5e-8126-e4f07c50aaf9" providerId="AD" clId="Web-{572DF04C-DE02-BCDB-B3A3-0DAC793E59D2}" dt="2022-11-09T17:15:49.467" v="322"/>
          <ac:spMkLst>
            <pc:docMk/>
            <pc:sldMk cId="35919222" sldId="270"/>
            <ac:spMk id="5" creationId="{DF5CBFDB-5727-78B4-E3D2-465FFEC7AA5D}"/>
          </ac:spMkLst>
        </pc:spChg>
        <pc:picChg chg="mod">
          <ac:chgData name="Paul Strader" userId="S::pstrader@syr.edu::a3528588-5838-4f5e-8126-e4f07c50aaf9" providerId="AD" clId="Web-{572DF04C-DE02-BCDB-B3A3-0DAC793E59D2}" dt="2022-11-09T17:15:49.467" v="322"/>
          <ac:picMkLst>
            <pc:docMk/>
            <pc:sldMk cId="35919222" sldId="270"/>
            <ac:picMk id="4" creationId="{590B1E0F-263F-40A9-F1A6-62EC282743CD}"/>
          </ac:picMkLst>
        </pc:picChg>
      </pc:sldChg>
      <pc:sldChg chg="modSp mod modClrScheme chgLayout">
        <pc:chgData name="Paul Strader" userId="S::pstrader@syr.edu::a3528588-5838-4f5e-8126-e4f07c50aaf9" providerId="AD" clId="Web-{572DF04C-DE02-BCDB-B3A3-0DAC793E59D2}" dt="2022-11-09T17:17:21.110" v="342"/>
        <pc:sldMkLst>
          <pc:docMk/>
          <pc:sldMk cId="915501729" sldId="271"/>
        </pc:sldMkLst>
        <pc:spChg chg="mod ord">
          <ac:chgData name="Paul Strader" userId="S::pstrader@syr.edu::a3528588-5838-4f5e-8126-e4f07c50aaf9" providerId="AD" clId="Web-{572DF04C-DE02-BCDB-B3A3-0DAC793E59D2}" dt="2022-11-09T17:17:21.110" v="342"/>
          <ac:spMkLst>
            <pc:docMk/>
            <pc:sldMk cId="915501729" sldId="271"/>
            <ac:spMk id="2" creationId="{92D51FA1-BF45-03DE-B75C-9A8DDC052F1A}"/>
          </ac:spMkLst>
        </pc:spChg>
        <pc:spChg chg="mod ord">
          <ac:chgData name="Paul Strader" userId="S::pstrader@syr.edu::a3528588-5838-4f5e-8126-e4f07c50aaf9" providerId="AD" clId="Web-{572DF04C-DE02-BCDB-B3A3-0DAC793E59D2}" dt="2022-11-09T17:17:21.110" v="342"/>
          <ac:spMkLst>
            <pc:docMk/>
            <pc:sldMk cId="915501729" sldId="271"/>
            <ac:spMk id="3" creationId="{CF88E417-E27F-EDDC-39D9-896B3B907E40}"/>
          </ac:spMkLst>
        </pc:spChg>
      </pc:sldChg>
      <pc:sldChg chg="modSp mod modClrScheme chgLayout">
        <pc:chgData name="Paul Strader" userId="S::pstrader@syr.edu::a3528588-5838-4f5e-8126-e4f07c50aaf9" providerId="AD" clId="Web-{572DF04C-DE02-BCDB-B3A3-0DAC793E59D2}" dt="2022-11-09T17:17:21.110" v="342"/>
        <pc:sldMkLst>
          <pc:docMk/>
          <pc:sldMk cId="2797379558" sldId="273"/>
        </pc:sldMkLst>
        <pc:spChg chg="mod ord">
          <ac:chgData name="Paul Strader" userId="S::pstrader@syr.edu::a3528588-5838-4f5e-8126-e4f07c50aaf9" providerId="AD" clId="Web-{572DF04C-DE02-BCDB-B3A3-0DAC793E59D2}" dt="2022-11-09T17:17:21.110" v="342"/>
          <ac:spMkLst>
            <pc:docMk/>
            <pc:sldMk cId="2797379558" sldId="273"/>
            <ac:spMk id="2" creationId="{DA39112F-F0D6-463D-4063-41D00C54E91D}"/>
          </ac:spMkLst>
        </pc:spChg>
        <pc:spChg chg="mod ord">
          <ac:chgData name="Paul Strader" userId="S::pstrader@syr.edu::a3528588-5838-4f5e-8126-e4f07c50aaf9" providerId="AD" clId="Web-{572DF04C-DE02-BCDB-B3A3-0DAC793E59D2}" dt="2022-11-09T17:17:21.110" v="342"/>
          <ac:spMkLst>
            <pc:docMk/>
            <pc:sldMk cId="2797379558" sldId="273"/>
            <ac:spMk id="3" creationId="{8F033447-DE39-9990-2AD0-F3B3F48CD01E}"/>
          </ac:spMkLst>
        </pc:spChg>
      </pc:sldChg>
      <pc:sldChg chg="modSp mod modClrScheme chgLayout">
        <pc:chgData name="Paul Strader" userId="S::pstrader@syr.edu::a3528588-5838-4f5e-8126-e4f07c50aaf9" providerId="AD" clId="Web-{572DF04C-DE02-BCDB-B3A3-0DAC793E59D2}" dt="2022-11-09T17:17:21.110" v="342"/>
        <pc:sldMkLst>
          <pc:docMk/>
          <pc:sldMk cId="922646916" sldId="274"/>
        </pc:sldMkLst>
        <pc:spChg chg="mod ord">
          <ac:chgData name="Paul Strader" userId="S::pstrader@syr.edu::a3528588-5838-4f5e-8126-e4f07c50aaf9" providerId="AD" clId="Web-{572DF04C-DE02-BCDB-B3A3-0DAC793E59D2}" dt="2022-11-09T17:17:21.110" v="342"/>
          <ac:spMkLst>
            <pc:docMk/>
            <pc:sldMk cId="922646916" sldId="274"/>
            <ac:spMk id="2" creationId="{DC1655F4-9830-186F-84FF-DF5495623738}"/>
          </ac:spMkLst>
        </pc:spChg>
        <pc:spChg chg="mod ord">
          <ac:chgData name="Paul Strader" userId="S::pstrader@syr.edu::a3528588-5838-4f5e-8126-e4f07c50aaf9" providerId="AD" clId="Web-{572DF04C-DE02-BCDB-B3A3-0DAC793E59D2}" dt="2022-11-09T17:17:21.110" v="342"/>
          <ac:spMkLst>
            <pc:docMk/>
            <pc:sldMk cId="922646916" sldId="274"/>
            <ac:spMk id="3" creationId="{CA5E5DD1-50AE-0CD3-975D-C747B9AB7EDF}"/>
          </ac:spMkLst>
        </pc:spChg>
      </pc:sldChg>
      <pc:sldChg chg="addSp delSp modSp mod setBg modClrScheme delDesignElem chgLayout">
        <pc:chgData name="Paul Strader" userId="S::pstrader@syr.edu::a3528588-5838-4f5e-8126-e4f07c50aaf9" providerId="AD" clId="Web-{572DF04C-DE02-BCDB-B3A3-0DAC793E59D2}" dt="2022-11-09T17:17:21.110" v="342"/>
        <pc:sldMkLst>
          <pc:docMk/>
          <pc:sldMk cId="650007648" sldId="275"/>
        </pc:sldMkLst>
        <pc:spChg chg="mod ord">
          <ac:chgData name="Paul Strader" userId="S::pstrader@syr.edu::a3528588-5838-4f5e-8126-e4f07c50aaf9" providerId="AD" clId="Web-{572DF04C-DE02-BCDB-B3A3-0DAC793E59D2}" dt="2022-11-09T17:17:21.110" v="342"/>
          <ac:spMkLst>
            <pc:docMk/>
            <pc:sldMk cId="650007648" sldId="275"/>
            <ac:spMk id="2" creationId="{5F9D15CF-0CDB-30E1-F7CE-0930E6029B43}"/>
          </ac:spMkLst>
        </pc:spChg>
        <pc:spChg chg="add del">
          <ac:chgData name="Paul Strader" userId="S::pstrader@syr.edu::a3528588-5838-4f5e-8126-e4f07c50aaf9" providerId="AD" clId="Web-{572DF04C-DE02-BCDB-B3A3-0DAC793E59D2}" dt="2022-11-09T17:15:04.607" v="308"/>
          <ac:spMkLst>
            <pc:docMk/>
            <pc:sldMk cId="650007648" sldId="275"/>
            <ac:spMk id="8" creationId="{04BE2A6E-943F-D78F-2C1C-60C5DD3C4C64}"/>
          </ac:spMkLst>
        </pc:spChg>
        <pc:spChg chg="add del mod">
          <ac:chgData name="Paul Strader" userId="S::pstrader@syr.edu::a3528588-5838-4f5e-8126-e4f07c50aaf9" providerId="AD" clId="Web-{572DF04C-DE02-BCDB-B3A3-0DAC793E59D2}" dt="2022-11-09T17:17:21.110" v="342"/>
          <ac:spMkLst>
            <pc:docMk/>
            <pc:sldMk cId="650007648" sldId="275"/>
            <ac:spMk id="9" creationId="{D12DDE76-C203-4047-9998-63900085B5E8}"/>
          </ac:spMkLst>
        </pc:spChg>
        <pc:spChg chg="add del">
          <ac:chgData name="Paul Strader" userId="S::pstrader@syr.edu::a3528588-5838-4f5e-8126-e4f07c50aaf9" providerId="AD" clId="Web-{572DF04C-DE02-BCDB-B3A3-0DAC793E59D2}" dt="2022-11-09T17:15:04.607" v="308"/>
          <ac:spMkLst>
            <pc:docMk/>
            <pc:sldMk cId="650007648" sldId="275"/>
            <ac:spMk id="11" creationId="{DD38EE57-B708-47C9-A4A4-E25F09FAB029}"/>
          </ac:spMkLst>
        </pc:spChg>
        <pc:grpChg chg="add del">
          <ac:chgData name="Paul Strader" userId="S::pstrader@syr.edu::a3528588-5838-4f5e-8126-e4f07c50aaf9" providerId="AD" clId="Web-{572DF04C-DE02-BCDB-B3A3-0DAC793E59D2}" dt="2022-11-09T17:15:04.607" v="308"/>
          <ac:grpSpMkLst>
            <pc:docMk/>
            <pc:sldMk cId="650007648" sldId="275"/>
            <ac:grpSpMk id="13" creationId="{57A28182-58A5-4DBB-8F64-BD944BCA8154}"/>
          </ac:grpSpMkLst>
        </pc:grpChg>
        <pc:picChg chg="mod ord">
          <ac:chgData name="Paul Strader" userId="S::pstrader@syr.edu::a3528588-5838-4f5e-8126-e4f07c50aaf9" providerId="AD" clId="Web-{572DF04C-DE02-BCDB-B3A3-0DAC793E59D2}" dt="2022-11-09T17:17:21.110" v="342"/>
          <ac:picMkLst>
            <pc:docMk/>
            <pc:sldMk cId="650007648" sldId="275"/>
            <ac:picMk id="4" creationId="{96E135EA-D6B5-1543-B699-E6189BB833EC}"/>
          </ac:picMkLst>
        </pc:picChg>
      </pc:sldChg>
      <pc:sldChg chg="addSp delSp modSp mod setBg modClrScheme delDesignElem chgLayout">
        <pc:chgData name="Paul Strader" userId="S::pstrader@syr.edu::a3528588-5838-4f5e-8126-e4f07c50aaf9" providerId="AD" clId="Web-{572DF04C-DE02-BCDB-B3A3-0DAC793E59D2}" dt="2022-11-09T17:17:21.110" v="342"/>
        <pc:sldMkLst>
          <pc:docMk/>
          <pc:sldMk cId="2658992019" sldId="276"/>
        </pc:sldMkLst>
        <pc:spChg chg="mod ord">
          <ac:chgData name="Paul Strader" userId="S::pstrader@syr.edu::a3528588-5838-4f5e-8126-e4f07c50aaf9" providerId="AD" clId="Web-{572DF04C-DE02-BCDB-B3A3-0DAC793E59D2}" dt="2022-11-09T17:17:21.110" v="342"/>
          <ac:spMkLst>
            <pc:docMk/>
            <pc:sldMk cId="2658992019" sldId="276"/>
            <ac:spMk id="2" creationId="{CCB0EBE6-1382-A60D-B4AA-E3E886D75E95}"/>
          </ac:spMkLst>
        </pc:spChg>
        <pc:spChg chg="mod ord">
          <ac:chgData name="Paul Strader" userId="S::pstrader@syr.edu::a3528588-5838-4f5e-8126-e4f07c50aaf9" providerId="AD" clId="Web-{572DF04C-DE02-BCDB-B3A3-0DAC793E59D2}" dt="2022-11-09T17:17:21.110" v="342"/>
          <ac:spMkLst>
            <pc:docMk/>
            <pc:sldMk cId="2658992019" sldId="276"/>
            <ac:spMk id="3" creationId="{C0CBEA69-B336-AE8C-9D4B-FABDF2BC6BAD}"/>
          </ac:spMkLst>
        </pc:spChg>
        <pc:spChg chg="add del">
          <ac:chgData name="Paul Strader" userId="S::pstrader@syr.edu::a3528588-5838-4f5e-8126-e4f07c50aaf9" providerId="AD" clId="Web-{572DF04C-DE02-BCDB-B3A3-0DAC793E59D2}" dt="2022-11-09T17:14:57.544" v="306"/>
          <ac:spMkLst>
            <pc:docMk/>
            <pc:sldMk cId="2658992019" sldId="276"/>
            <ac:spMk id="8" creationId="{827B839B-9ADE-406B-8590-F1CAEDED45A1}"/>
          </ac:spMkLst>
        </pc:spChg>
        <pc:spChg chg="add del">
          <ac:chgData name="Paul Strader" userId="S::pstrader@syr.edu::a3528588-5838-4f5e-8126-e4f07c50aaf9" providerId="AD" clId="Web-{572DF04C-DE02-BCDB-B3A3-0DAC793E59D2}" dt="2022-11-09T17:14:57.544" v="306"/>
          <ac:spMkLst>
            <pc:docMk/>
            <pc:sldMk cId="2658992019" sldId="276"/>
            <ac:spMk id="10" creationId="{CFE45BF0-46DB-408C-B5F7-7B11716805D4}"/>
          </ac:spMkLst>
        </pc:spChg>
        <pc:spChg chg="add del">
          <ac:chgData name="Paul Strader" userId="S::pstrader@syr.edu::a3528588-5838-4f5e-8126-e4f07c50aaf9" providerId="AD" clId="Web-{572DF04C-DE02-BCDB-B3A3-0DAC793E59D2}" dt="2022-11-09T17:14:57.544" v="306"/>
          <ac:spMkLst>
            <pc:docMk/>
            <pc:sldMk cId="2658992019" sldId="276"/>
            <ac:spMk id="12" creationId="{2AEBC8F2-97B1-41B4-93F1-2D289E197FBA}"/>
          </ac:spMkLst>
        </pc:spChg>
        <pc:spChg chg="add del">
          <ac:chgData name="Paul Strader" userId="S::pstrader@syr.edu::a3528588-5838-4f5e-8126-e4f07c50aaf9" providerId="AD" clId="Web-{572DF04C-DE02-BCDB-B3A3-0DAC793E59D2}" dt="2022-11-09T17:14:57.544" v="306"/>
          <ac:spMkLst>
            <pc:docMk/>
            <pc:sldMk cId="2658992019" sldId="276"/>
            <ac:spMk id="14" creationId="{472E3A19-F5D5-48FC-BB9C-48C2F68F598B}"/>
          </ac:spMkLst>
        </pc:spChg>
        <pc:spChg chg="add del">
          <ac:chgData name="Paul Strader" userId="S::pstrader@syr.edu::a3528588-5838-4f5e-8126-e4f07c50aaf9" providerId="AD" clId="Web-{572DF04C-DE02-BCDB-B3A3-0DAC793E59D2}" dt="2022-11-09T17:14:57.544" v="306"/>
          <ac:spMkLst>
            <pc:docMk/>
            <pc:sldMk cId="2658992019" sldId="276"/>
            <ac:spMk id="16" creationId="{7A62E32F-BB65-43A8-8EB5-92346890E549}"/>
          </ac:spMkLst>
        </pc:spChg>
        <pc:spChg chg="add del">
          <ac:chgData name="Paul Strader" userId="S::pstrader@syr.edu::a3528588-5838-4f5e-8126-e4f07c50aaf9" providerId="AD" clId="Web-{572DF04C-DE02-BCDB-B3A3-0DAC793E59D2}" dt="2022-11-09T17:14:57.544" v="306"/>
          <ac:spMkLst>
            <pc:docMk/>
            <pc:sldMk cId="2658992019" sldId="276"/>
            <ac:spMk id="18" creationId="{14E91B64-9FCC-451E-AFB4-A827D6329367}"/>
          </ac:spMkLst>
        </pc:spChg>
        <pc:spChg chg="add del">
          <ac:chgData name="Paul Strader" userId="S::pstrader@syr.edu::a3528588-5838-4f5e-8126-e4f07c50aaf9" providerId="AD" clId="Web-{572DF04C-DE02-BCDB-B3A3-0DAC793E59D2}" dt="2022-11-09T17:14:44.372" v="297"/>
          <ac:spMkLst>
            <pc:docMk/>
            <pc:sldMk cId="2658992019" sldId="276"/>
            <ac:spMk id="23" creationId="{B6CDA21F-E7AF-4C75-8395-33F58D5B0E45}"/>
          </ac:spMkLst>
        </pc:spChg>
        <pc:spChg chg="add del">
          <ac:chgData name="Paul Strader" userId="S::pstrader@syr.edu::a3528588-5838-4f5e-8126-e4f07c50aaf9" providerId="AD" clId="Web-{572DF04C-DE02-BCDB-B3A3-0DAC793E59D2}" dt="2022-11-09T17:14:46.919" v="299"/>
          <ac:spMkLst>
            <pc:docMk/>
            <pc:sldMk cId="2658992019" sldId="276"/>
            <ac:spMk id="27" creationId="{081E4A58-353D-44AE-B2FC-2A74E2E400F7}"/>
          </ac:spMkLst>
        </pc:spChg>
        <pc:spChg chg="add del">
          <ac:chgData name="Paul Strader" userId="S::pstrader@syr.edu::a3528588-5838-4f5e-8126-e4f07c50aaf9" providerId="AD" clId="Web-{572DF04C-DE02-BCDB-B3A3-0DAC793E59D2}" dt="2022-11-09T17:14:53.559" v="303"/>
          <ac:spMkLst>
            <pc:docMk/>
            <pc:sldMk cId="2658992019" sldId="276"/>
            <ac:spMk id="29" creationId="{D3F51FEB-38FB-4F6C-9F7B-2F2AFAB65463}"/>
          </ac:spMkLst>
        </pc:spChg>
        <pc:spChg chg="add del">
          <ac:chgData name="Paul Strader" userId="S::pstrader@syr.edu::a3528588-5838-4f5e-8126-e4f07c50aaf9" providerId="AD" clId="Web-{572DF04C-DE02-BCDB-B3A3-0DAC793E59D2}" dt="2022-11-09T17:14:44.372" v="297"/>
          <ac:spMkLst>
            <pc:docMk/>
            <pc:sldMk cId="2658992019" sldId="276"/>
            <ac:spMk id="30" creationId="{D5B0017B-2ECA-49AF-B397-DC140825DF8D}"/>
          </ac:spMkLst>
        </pc:spChg>
        <pc:spChg chg="add del">
          <ac:chgData name="Paul Strader" userId="S::pstrader@syr.edu::a3528588-5838-4f5e-8126-e4f07c50aaf9" providerId="AD" clId="Web-{572DF04C-DE02-BCDB-B3A3-0DAC793E59D2}" dt="2022-11-09T17:14:53.559" v="303"/>
          <ac:spMkLst>
            <pc:docMk/>
            <pc:sldMk cId="2658992019" sldId="276"/>
            <ac:spMk id="31" creationId="{1E547BA6-BAE0-43BB-A7CA-60F69CE252F0}"/>
          </ac:spMkLst>
        </pc:spChg>
        <pc:spChg chg="add del mod">
          <ac:chgData name="Paul Strader" userId="S::pstrader@syr.edu::a3528588-5838-4f5e-8126-e4f07c50aaf9" providerId="AD" clId="Web-{572DF04C-DE02-BCDB-B3A3-0DAC793E59D2}" dt="2022-11-09T17:17:21.110" v="342"/>
          <ac:spMkLst>
            <pc:docMk/>
            <pc:sldMk cId="2658992019" sldId="276"/>
            <ac:spMk id="33" creationId="{14E91B64-9FCC-451E-AFB4-A827D6329367}"/>
          </ac:spMkLst>
        </pc:spChg>
        <pc:spChg chg="add del">
          <ac:chgData name="Paul Strader" userId="S::pstrader@syr.edu::a3528588-5838-4f5e-8126-e4f07c50aaf9" providerId="AD" clId="Web-{572DF04C-DE02-BCDB-B3A3-0DAC793E59D2}" dt="2022-11-09T17:14:46.919" v="299"/>
          <ac:spMkLst>
            <pc:docMk/>
            <pc:sldMk cId="2658992019" sldId="276"/>
            <ac:spMk id="34" creationId="{1BB867FF-FC45-48F7-8104-F89BE54909F1}"/>
          </ac:spMkLst>
        </pc:spChg>
        <pc:spChg chg="add del">
          <ac:chgData name="Paul Strader" userId="S::pstrader@syr.edu::a3528588-5838-4f5e-8126-e4f07c50aaf9" providerId="AD" clId="Web-{572DF04C-DE02-BCDB-B3A3-0DAC793E59D2}" dt="2022-11-09T17:14:46.919" v="299"/>
          <ac:spMkLst>
            <pc:docMk/>
            <pc:sldMk cId="2658992019" sldId="276"/>
            <ac:spMk id="35" creationId="{8BB56887-D0D5-4F0C-9E19-7247EB83C8B7}"/>
          </ac:spMkLst>
        </pc:spChg>
        <pc:spChg chg="add del">
          <ac:chgData name="Paul Strader" userId="S::pstrader@syr.edu::a3528588-5838-4f5e-8126-e4f07c50aaf9" providerId="AD" clId="Web-{572DF04C-DE02-BCDB-B3A3-0DAC793E59D2}" dt="2022-11-09T17:14:49.247" v="301"/>
          <ac:spMkLst>
            <pc:docMk/>
            <pc:sldMk cId="2658992019" sldId="276"/>
            <ac:spMk id="37" creationId="{18873D23-2DCF-4B31-A009-95721C06E8E1}"/>
          </ac:spMkLst>
        </pc:spChg>
        <pc:spChg chg="add del">
          <ac:chgData name="Paul Strader" userId="S::pstrader@syr.edu::a3528588-5838-4f5e-8126-e4f07c50aaf9" providerId="AD" clId="Web-{572DF04C-DE02-BCDB-B3A3-0DAC793E59D2}" dt="2022-11-09T17:14:49.247" v="301"/>
          <ac:spMkLst>
            <pc:docMk/>
            <pc:sldMk cId="2658992019" sldId="276"/>
            <ac:spMk id="38" creationId="{C13EF075-D4EF-4929-ADBC-91B27DA19955}"/>
          </ac:spMkLst>
        </pc:spChg>
        <pc:spChg chg="add del">
          <ac:chgData name="Paul Strader" userId="S::pstrader@syr.edu::a3528588-5838-4f5e-8126-e4f07c50aaf9" providerId="AD" clId="Web-{572DF04C-DE02-BCDB-B3A3-0DAC793E59D2}" dt="2022-11-09T17:14:53.559" v="303"/>
          <ac:spMkLst>
            <pc:docMk/>
            <pc:sldMk cId="2658992019" sldId="276"/>
            <ac:spMk id="42" creationId="{2B566528-1B12-4246-9431-5C2D7D081168}"/>
          </ac:spMkLst>
        </pc:spChg>
        <pc:spChg chg="add del">
          <ac:chgData name="Paul Strader" userId="S::pstrader@syr.edu::a3528588-5838-4f5e-8126-e4f07c50aaf9" providerId="AD" clId="Web-{572DF04C-DE02-BCDB-B3A3-0DAC793E59D2}" dt="2022-11-09T17:14:53.559" v="303"/>
          <ac:spMkLst>
            <pc:docMk/>
            <pc:sldMk cId="2658992019" sldId="276"/>
            <ac:spMk id="43" creationId="{2E80C965-DB6D-4F81-9E9E-B027384D0BD6}"/>
          </ac:spMkLst>
        </pc:spChg>
        <pc:spChg chg="add del">
          <ac:chgData name="Paul Strader" userId="S::pstrader@syr.edu::a3528588-5838-4f5e-8126-e4f07c50aaf9" providerId="AD" clId="Web-{572DF04C-DE02-BCDB-B3A3-0DAC793E59D2}" dt="2022-11-09T17:14:53.559" v="303"/>
          <ac:spMkLst>
            <pc:docMk/>
            <pc:sldMk cId="2658992019" sldId="276"/>
            <ac:spMk id="44" creationId="{A580F890-B085-4E95-96AA-55AEBEC5CE6E}"/>
          </ac:spMkLst>
        </pc:spChg>
        <pc:spChg chg="add del">
          <ac:chgData name="Paul Strader" userId="S::pstrader@syr.edu::a3528588-5838-4f5e-8126-e4f07c50aaf9" providerId="AD" clId="Web-{572DF04C-DE02-BCDB-B3A3-0DAC793E59D2}" dt="2022-11-09T17:14:57.528" v="305"/>
          <ac:spMkLst>
            <pc:docMk/>
            <pc:sldMk cId="2658992019" sldId="276"/>
            <ac:spMk id="46" creationId="{C2554CA6-288E-4202-BC52-2E5A8F0C0AED}"/>
          </ac:spMkLst>
        </pc:spChg>
        <pc:spChg chg="add del">
          <ac:chgData name="Paul Strader" userId="S::pstrader@syr.edu::a3528588-5838-4f5e-8126-e4f07c50aaf9" providerId="AD" clId="Web-{572DF04C-DE02-BCDB-B3A3-0DAC793E59D2}" dt="2022-11-09T17:14:57.528" v="305"/>
          <ac:spMkLst>
            <pc:docMk/>
            <pc:sldMk cId="2658992019" sldId="276"/>
            <ac:spMk id="47" creationId="{B10BB131-AC8E-4A8E-A5D1-36260F720C3B}"/>
          </ac:spMkLst>
        </pc:spChg>
        <pc:spChg chg="add del">
          <ac:chgData name="Paul Strader" userId="S::pstrader@syr.edu::a3528588-5838-4f5e-8126-e4f07c50aaf9" providerId="AD" clId="Web-{572DF04C-DE02-BCDB-B3A3-0DAC793E59D2}" dt="2022-11-09T17:14:57.528" v="305"/>
          <ac:spMkLst>
            <pc:docMk/>
            <pc:sldMk cId="2658992019" sldId="276"/>
            <ac:spMk id="48" creationId="{5B7778FC-632E-4DCA-A7CB-0D7731CCF970}"/>
          </ac:spMkLst>
        </pc:spChg>
        <pc:spChg chg="add del">
          <ac:chgData name="Paul Strader" userId="S::pstrader@syr.edu::a3528588-5838-4f5e-8126-e4f07c50aaf9" providerId="AD" clId="Web-{572DF04C-DE02-BCDB-B3A3-0DAC793E59D2}" dt="2022-11-09T17:14:57.528" v="305"/>
          <ac:spMkLst>
            <pc:docMk/>
            <pc:sldMk cId="2658992019" sldId="276"/>
            <ac:spMk id="49" creationId="{FA23A907-97FB-4A8F-880A-DD77401C4296}"/>
          </ac:spMkLst>
        </pc:spChg>
        <pc:spChg chg="add del mod">
          <ac:chgData name="Paul Strader" userId="S::pstrader@syr.edu::a3528588-5838-4f5e-8126-e4f07c50aaf9" providerId="AD" clId="Web-{572DF04C-DE02-BCDB-B3A3-0DAC793E59D2}" dt="2022-11-09T17:17:21.110" v="342"/>
          <ac:spMkLst>
            <pc:docMk/>
            <pc:sldMk cId="2658992019" sldId="276"/>
            <ac:spMk id="51" creationId="{827B839B-9ADE-406B-8590-F1CAEDED45A1}"/>
          </ac:spMkLst>
        </pc:spChg>
        <pc:spChg chg="add del mod">
          <ac:chgData name="Paul Strader" userId="S::pstrader@syr.edu::a3528588-5838-4f5e-8126-e4f07c50aaf9" providerId="AD" clId="Web-{572DF04C-DE02-BCDB-B3A3-0DAC793E59D2}" dt="2022-11-09T17:17:21.110" v="342"/>
          <ac:spMkLst>
            <pc:docMk/>
            <pc:sldMk cId="2658992019" sldId="276"/>
            <ac:spMk id="52" creationId="{CFE45BF0-46DB-408C-B5F7-7B11716805D4}"/>
          </ac:spMkLst>
        </pc:spChg>
        <pc:spChg chg="add del mod">
          <ac:chgData name="Paul Strader" userId="S::pstrader@syr.edu::a3528588-5838-4f5e-8126-e4f07c50aaf9" providerId="AD" clId="Web-{572DF04C-DE02-BCDB-B3A3-0DAC793E59D2}" dt="2022-11-09T17:17:21.110" v="342"/>
          <ac:spMkLst>
            <pc:docMk/>
            <pc:sldMk cId="2658992019" sldId="276"/>
            <ac:spMk id="53" creationId="{2AEBC8F2-97B1-41B4-93F1-2D289E197FBA}"/>
          </ac:spMkLst>
        </pc:spChg>
        <pc:spChg chg="add del mod">
          <ac:chgData name="Paul Strader" userId="S::pstrader@syr.edu::a3528588-5838-4f5e-8126-e4f07c50aaf9" providerId="AD" clId="Web-{572DF04C-DE02-BCDB-B3A3-0DAC793E59D2}" dt="2022-11-09T17:17:21.110" v="342"/>
          <ac:spMkLst>
            <pc:docMk/>
            <pc:sldMk cId="2658992019" sldId="276"/>
            <ac:spMk id="54" creationId="{472E3A19-F5D5-48FC-BB9C-48C2F68F598B}"/>
          </ac:spMkLst>
        </pc:spChg>
        <pc:spChg chg="add del mod">
          <ac:chgData name="Paul Strader" userId="S::pstrader@syr.edu::a3528588-5838-4f5e-8126-e4f07c50aaf9" providerId="AD" clId="Web-{572DF04C-DE02-BCDB-B3A3-0DAC793E59D2}" dt="2022-11-09T17:17:21.110" v="342"/>
          <ac:spMkLst>
            <pc:docMk/>
            <pc:sldMk cId="2658992019" sldId="276"/>
            <ac:spMk id="55" creationId="{7A62E32F-BB65-43A8-8EB5-92346890E549}"/>
          </ac:spMkLst>
        </pc:spChg>
        <pc:grpChg chg="add del">
          <ac:chgData name="Paul Strader" userId="S::pstrader@syr.edu::a3528588-5838-4f5e-8126-e4f07c50aaf9" providerId="AD" clId="Web-{572DF04C-DE02-BCDB-B3A3-0DAC793E59D2}" dt="2022-11-09T17:14:44.372" v="297"/>
          <ac:grpSpMkLst>
            <pc:docMk/>
            <pc:sldMk cId="2658992019" sldId="276"/>
            <ac:grpSpMk id="25" creationId="{AE1C45F0-260A-458C-96ED-C1F6D2151219}"/>
          </ac:grpSpMkLst>
        </pc:grpChg>
        <pc:grpChg chg="add del">
          <ac:chgData name="Paul Strader" userId="S::pstrader@syr.edu::a3528588-5838-4f5e-8126-e4f07c50aaf9" providerId="AD" clId="Web-{572DF04C-DE02-BCDB-B3A3-0DAC793E59D2}" dt="2022-11-09T17:14:49.247" v="301"/>
          <ac:grpSpMkLst>
            <pc:docMk/>
            <pc:sldMk cId="2658992019" sldId="276"/>
            <ac:grpSpMk id="39" creationId="{DAA26DFA-AAB2-4973-9C17-16D587C7B198}"/>
          </ac:grpSpMkLst>
        </pc:grpChg>
        <pc:cxnChg chg="add del">
          <ac:chgData name="Paul Strader" userId="S::pstrader@syr.edu::a3528588-5838-4f5e-8126-e4f07c50aaf9" providerId="AD" clId="Web-{572DF04C-DE02-BCDB-B3A3-0DAC793E59D2}" dt="2022-11-09T17:14:44.372" v="297"/>
          <ac:cxnSpMkLst>
            <pc:docMk/>
            <pc:sldMk cId="2658992019" sldId="276"/>
            <ac:cxnSpMk id="32" creationId="{6CF1BAF6-AD41-4082-B212-8A1F9A2E8779}"/>
          </ac:cxnSpMkLst>
        </pc:cxnChg>
      </pc:sldChg>
      <pc:sldChg chg="addSp delSp modSp mod setBg modClrScheme delDesignElem chgLayout modNotes">
        <pc:chgData name="Paul Strader" userId="S::pstrader@syr.edu::a3528588-5838-4f5e-8126-e4f07c50aaf9" providerId="AD" clId="Web-{572DF04C-DE02-BCDB-B3A3-0DAC793E59D2}" dt="2022-11-09T17:19:10.175" v="364" actId="1076"/>
        <pc:sldMkLst>
          <pc:docMk/>
          <pc:sldMk cId="1769313929" sldId="277"/>
        </pc:sldMkLst>
        <pc:spChg chg="add del mod ord">
          <ac:chgData name="Paul Strader" userId="S::pstrader@syr.edu::a3528588-5838-4f5e-8126-e4f07c50aaf9" providerId="AD" clId="Web-{572DF04C-DE02-BCDB-B3A3-0DAC793E59D2}" dt="2022-11-09T17:17:27.313" v="343"/>
          <ac:spMkLst>
            <pc:docMk/>
            <pc:sldMk cId="1769313929" sldId="277"/>
            <ac:spMk id="2" creationId="{88490A4F-0771-5FBD-C1F8-FD82D890EBA0}"/>
          </ac:spMkLst>
        </pc:spChg>
        <pc:spChg chg="add mod">
          <ac:chgData name="Paul Strader" userId="S::pstrader@syr.edu::a3528588-5838-4f5e-8126-e4f07c50aaf9" providerId="AD" clId="Web-{572DF04C-DE02-BCDB-B3A3-0DAC793E59D2}" dt="2022-11-09T17:16:45.578" v="333" actId="20577"/>
          <ac:spMkLst>
            <pc:docMk/>
            <pc:sldMk cId="1769313929" sldId="277"/>
            <ac:spMk id="4" creationId="{87E44111-7549-0028-581F-EC086D557833}"/>
          </ac:spMkLst>
        </pc:spChg>
        <pc:spChg chg="add del mod">
          <ac:chgData name="Paul Strader" userId="S::pstrader@syr.edu::a3528588-5838-4f5e-8126-e4f07c50aaf9" providerId="AD" clId="Web-{572DF04C-DE02-BCDB-B3A3-0DAC793E59D2}" dt="2022-11-09T17:17:12.500" v="341"/>
          <ac:spMkLst>
            <pc:docMk/>
            <pc:sldMk cId="1769313929" sldId="277"/>
            <ac:spMk id="8" creationId="{312C795A-2329-251C-E3C0-223E63707045}"/>
          </ac:spMkLst>
        </pc:spChg>
        <pc:spChg chg="add del">
          <ac:chgData name="Paul Strader" userId="S::pstrader@syr.edu::a3528588-5838-4f5e-8126-e4f07c50aaf9" providerId="AD" clId="Web-{572DF04C-DE02-BCDB-B3A3-0DAC793E59D2}" dt="2022-11-09T17:15:20.794" v="313"/>
          <ac:spMkLst>
            <pc:docMk/>
            <pc:sldMk cId="1769313929" sldId="277"/>
            <ac:spMk id="10" creationId="{542F50E1-8425-965F-7A71-94451C1B891B}"/>
          </ac:spMkLst>
        </pc:spChg>
        <pc:spChg chg="add del">
          <ac:chgData name="Paul Strader" userId="S::pstrader@syr.edu::a3528588-5838-4f5e-8126-e4f07c50aaf9" providerId="AD" clId="Web-{572DF04C-DE02-BCDB-B3A3-0DAC793E59D2}" dt="2022-11-09T17:15:17.998" v="311"/>
          <ac:spMkLst>
            <pc:docMk/>
            <pc:sldMk cId="1769313929" sldId="277"/>
            <ac:spMk id="11" creationId="{D12DDE76-C203-4047-9998-63900085B5E8}"/>
          </ac:spMkLst>
        </pc:spChg>
        <pc:spChg chg="add mod">
          <ac:chgData name="Paul Strader" userId="S::pstrader@syr.edu::a3528588-5838-4f5e-8126-e4f07c50aaf9" providerId="AD" clId="Web-{572DF04C-DE02-BCDB-B3A3-0DAC793E59D2}" dt="2022-11-09T17:17:32.563" v="356" actId="20577"/>
          <ac:spMkLst>
            <pc:docMk/>
            <pc:sldMk cId="1769313929" sldId="277"/>
            <ac:spMk id="12" creationId="{82ECCBFE-EFBF-73DC-BE67-5A22E7A94267}"/>
          </ac:spMkLst>
        </pc:spChg>
        <pc:spChg chg="add del">
          <ac:chgData name="Paul Strader" userId="S::pstrader@syr.edu::a3528588-5838-4f5e-8126-e4f07c50aaf9" providerId="AD" clId="Web-{572DF04C-DE02-BCDB-B3A3-0DAC793E59D2}" dt="2022-11-09T17:15:20.794" v="313"/>
          <ac:spMkLst>
            <pc:docMk/>
            <pc:sldMk cId="1769313929" sldId="277"/>
            <ac:spMk id="13" creationId="{EBF87945-A001-489F-9D9B-7D9435F0B9CA}"/>
          </ac:spMkLst>
        </pc:spChg>
        <pc:spChg chg="add del">
          <ac:chgData name="Paul Strader" userId="S::pstrader@syr.edu::a3528588-5838-4f5e-8126-e4f07c50aaf9" providerId="AD" clId="Web-{572DF04C-DE02-BCDB-B3A3-0DAC793E59D2}" dt="2022-11-09T17:15:23.154" v="315"/>
          <ac:spMkLst>
            <pc:docMk/>
            <pc:sldMk cId="1769313929" sldId="277"/>
            <ac:spMk id="15" creationId="{E186B68C-84BC-4A6E-99D1-EE87483C1349}"/>
          </ac:spMkLst>
        </pc:spChg>
        <pc:spChg chg="add del">
          <ac:chgData name="Paul Strader" userId="S::pstrader@syr.edu::a3528588-5838-4f5e-8126-e4f07c50aaf9" providerId="AD" clId="Web-{572DF04C-DE02-BCDB-B3A3-0DAC793E59D2}" dt="2022-11-09T17:15:23.154" v="315"/>
          <ac:spMkLst>
            <pc:docMk/>
            <pc:sldMk cId="1769313929" sldId="277"/>
            <ac:spMk id="16" creationId="{B775CD93-9DF2-48CB-9F57-1BCA9A46C7FA}"/>
          </ac:spMkLst>
        </pc:spChg>
        <pc:spChg chg="add del">
          <ac:chgData name="Paul Strader" userId="S::pstrader@syr.edu::a3528588-5838-4f5e-8126-e4f07c50aaf9" providerId="AD" clId="Web-{572DF04C-DE02-BCDB-B3A3-0DAC793E59D2}" dt="2022-11-09T17:15:23.154" v="315"/>
          <ac:spMkLst>
            <pc:docMk/>
            <pc:sldMk cId="1769313929" sldId="277"/>
            <ac:spMk id="17" creationId="{6166C6D1-23AC-49C4-BA07-238E4E9F8CEB}"/>
          </ac:spMkLst>
        </pc:spChg>
        <pc:spChg chg="add del">
          <ac:chgData name="Paul Strader" userId="S::pstrader@syr.edu::a3528588-5838-4f5e-8126-e4f07c50aaf9" providerId="AD" clId="Web-{572DF04C-DE02-BCDB-B3A3-0DAC793E59D2}" dt="2022-11-09T17:15:23.154" v="315"/>
          <ac:spMkLst>
            <pc:docMk/>
            <pc:sldMk cId="1769313929" sldId="277"/>
            <ac:spMk id="18" creationId="{282BEBA3-26D0-92E8-43ED-34AEF51A70B6}"/>
          </ac:spMkLst>
        </pc:spChg>
        <pc:spChg chg="add del">
          <ac:chgData name="Paul Strader" userId="S::pstrader@syr.edu::a3528588-5838-4f5e-8126-e4f07c50aaf9" providerId="AD" clId="Web-{572DF04C-DE02-BCDB-B3A3-0DAC793E59D2}" dt="2022-11-09T17:15:23.154" v="315"/>
          <ac:spMkLst>
            <pc:docMk/>
            <pc:sldMk cId="1769313929" sldId="277"/>
            <ac:spMk id="19" creationId="{33A87B69-D1B1-4DA7-B224-F220FC5235E6}"/>
          </ac:spMkLst>
        </pc:spChg>
        <pc:spChg chg="add del">
          <ac:chgData name="Paul Strader" userId="S::pstrader@syr.edu::a3528588-5838-4f5e-8126-e4f07c50aaf9" providerId="AD" clId="Web-{572DF04C-DE02-BCDB-B3A3-0DAC793E59D2}" dt="2022-11-09T17:15:23.154" v="315"/>
          <ac:spMkLst>
            <pc:docMk/>
            <pc:sldMk cId="1769313929" sldId="277"/>
            <ac:spMk id="21" creationId="{1C091803-41C2-48E0-9228-5148460C7479}"/>
          </ac:spMkLst>
        </pc:spChg>
        <pc:spChg chg="add del mod">
          <ac:chgData name="Paul Strader" userId="S::pstrader@syr.edu::a3528588-5838-4f5e-8126-e4f07c50aaf9" providerId="AD" clId="Web-{572DF04C-DE02-BCDB-B3A3-0DAC793E59D2}" dt="2022-11-09T17:16:00.264" v="325"/>
          <ac:spMkLst>
            <pc:docMk/>
            <pc:sldMk cId="1769313929" sldId="277"/>
            <ac:spMk id="23" creationId="{EBF87945-A001-489F-9D9B-7D9435F0B9CA}"/>
          </ac:spMkLst>
        </pc:spChg>
        <pc:spChg chg="add del mod ord">
          <ac:chgData name="Paul Strader" userId="S::pstrader@syr.edu::a3528588-5838-4f5e-8126-e4f07c50aaf9" providerId="AD" clId="Web-{572DF04C-DE02-BCDB-B3A3-0DAC793E59D2}" dt="2022-11-09T17:16:00.264" v="325"/>
          <ac:spMkLst>
            <pc:docMk/>
            <pc:sldMk cId="1769313929" sldId="277"/>
            <ac:spMk id="24" creationId="{542F50E1-8425-965F-7A71-94451C1B891B}"/>
          </ac:spMkLst>
        </pc:spChg>
        <pc:spChg chg="add del">
          <ac:chgData name="Paul Strader" userId="S::pstrader@syr.edu::a3528588-5838-4f5e-8126-e4f07c50aaf9" providerId="AD" clId="Web-{572DF04C-DE02-BCDB-B3A3-0DAC793E59D2}" dt="2022-11-09T17:16:00.264" v="324"/>
          <ac:spMkLst>
            <pc:docMk/>
            <pc:sldMk cId="1769313929" sldId="277"/>
            <ac:spMk id="29" creationId="{EBF87945-A001-489F-9D9B-7D9435F0B9CA}"/>
          </ac:spMkLst>
        </pc:spChg>
        <pc:spChg chg="add del">
          <ac:chgData name="Paul Strader" userId="S::pstrader@syr.edu::a3528588-5838-4f5e-8126-e4f07c50aaf9" providerId="AD" clId="Web-{572DF04C-DE02-BCDB-B3A3-0DAC793E59D2}" dt="2022-11-09T17:17:21.110" v="342"/>
          <ac:spMkLst>
            <pc:docMk/>
            <pc:sldMk cId="1769313929" sldId="277"/>
            <ac:spMk id="31" creationId="{047C8CCB-F95D-4249-92DD-651249D3535A}"/>
          </ac:spMkLst>
        </pc:spChg>
        <pc:spChg chg="add del">
          <ac:chgData name="Paul Strader" userId="S::pstrader@syr.edu::a3528588-5838-4f5e-8126-e4f07c50aaf9" providerId="AD" clId="Web-{572DF04C-DE02-BCDB-B3A3-0DAC793E59D2}" dt="2022-11-09T17:17:21.110" v="342"/>
          <ac:spMkLst>
            <pc:docMk/>
            <pc:sldMk cId="1769313929" sldId="277"/>
            <ac:spMk id="32" creationId="{6753252F-4873-4F63-801D-CC719279A7D5}"/>
          </ac:spMkLst>
        </pc:spChg>
        <pc:picChg chg="add del mod ord">
          <ac:chgData name="Paul Strader" userId="S::pstrader@syr.edu::a3528588-5838-4f5e-8126-e4f07c50aaf9" providerId="AD" clId="Web-{572DF04C-DE02-BCDB-B3A3-0DAC793E59D2}" dt="2022-11-09T17:18:27.142" v="362"/>
          <ac:picMkLst>
            <pc:docMk/>
            <pc:sldMk cId="1769313929" sldId="277"/>
            <ac:picMk id="3" creationId="{44198B0A-5D3F-DAC2-674F-D524DEB07F42}"/>
          </ac:picMkLst>
        </pc:picChg>
        <pc:picChg chg="mod ord">
          <ac:chgData name="Paul Strader" userId="S::pstrader@syr.edu::a3528588-5838-4f5e-8126-e4f07c50aaf9" providerId="AD" clId="Web-{572DF04C-DE02-BCDB-B3A3-0DAC793E59D2}" dt="2022-11-09T17:17:21.110" v="342"/>
          <ac:picMkLst>
            <pc:docMk/>
            <pc:sldMk cId="1769313929" sldId="277"/>
            <ac:picMk id="6" creationId="{030354CA-0B86-12E6-EAAE-5FA91BE7D721}"/>
          </ac:picMkLst>
        </pc:picChg>
        <pc:picChg chg="add mod">
          <ac:chgData name="Paul Strader" userId="S::pstrader@syr.edu::a3528588-5838-4f5e-8126-e4f07c50aaf9" providerId="AD" clId="Web-{572DF04C-DE02-BCDB-B3A3-0DAC793E59D2}" dt="2022-11-09T17:19:10.175" v="364" actId="1076"/>
          <ac:picMkLst>
            <pc:docMk/>
            <pc:sldMk cId="1769313929" sldId="277"/>
            <ac:picMk id="14" creationId="{06798242-A10B-66E5-DD91-1FD95E0E2B30}"/>
          </ac:picMkLst>
        </pc:picChg>
      </pc:sldChg>
      <pc:sldChg chg="modSp mod modClrScheme chgLayout">
        <pc:chgData name="Paul Strader" userId="S::pstrader@syr.edu::a3528588-5838-4f5e-8126-e4f07c50aaf9" providerId="AD" clId="Web-{572DF04C-DE02-BCDB-B3A3-0DAC793E59D2}" dt="2022-11-09T17:17:21.110" v="342"/>
        <pc:sldMkLst>
          <pc:docMk/>
          <pc:sldMk cId="2045315049" sldId="278"/>
        </pc:sldMkLst>
        <pc:spChg chg="mod ord">
          <ac:chgData name="Paul Strader" userId="S::pstrader@syr.edu::a3528588-5838-4f5e-8126-e4f07c50aaf9" providerId="AD" clId="Web-{572DF04C-DE02-BCDB-B3A3-0DAC793E59D2}" dt="2022-11-09T17:17:21.110" v="342"/>
          <ac:spMkLst>
            <pc:docMk/>
            <pc:sldMk cId="2045315049" sldId="278"/>
            <ac:spMk id="2" creationId="{1DDECBA1-4A5D-7656-B73F-D0B6BD3BE2C2}"/>
          </ac:spMkLst>
        </pc:spChg>
        <pc:picChg chg="mod ord">
          <ac:chgData name="Paul Strader" userId="S::pstrader@syr.edu::a3528588-5838-4f5e-8126-e4f07c50aaf9" providerId="AD" clId="Web-{572DF04C-DE02-BCDB-B3A3-0DAC793E59D2}" dt="2022-11-09T17:17:21.110" v="342"/>
          <ac:picMkLst>
            <pc:docMk/>
            <pc:sldMk cId="2045315049" sldId="278"/>
            <ac:picMk id="7" creationId="{58E67E20-E7C6-4B63-42C7-DDD06BBCE252}"/>
          </ac:picMkLst>
        </pc:picChg>
      </pc:sldChg>
      <pc:sldChg chg="modSp mod modClrScheme chgLayout">
        <pc:chgData name="Paul Strader" userId="S::pstrader@syr.edu::a3528588-5838-4f5e-8126-e4f07c50aaf9" providerId="AD" clId="Web-{572DF04C-DE02-BCDB-B3A3-0DAC793E59D2}" dt="2022-11-09T17:17:21.110" v="342"/>
        <pc:sldMkLst>
          <pc:docMk/>
          <pc:sldMk cId="2731026226" sldId="279"/>
        </pc:sldMkLst>
        <pc:spChg chg="mod ord">
          <ac:chgData name="Paul Strader" userId="S::pstrader@syr.edu::a3528588-5838-4f5e-8126-e4f07c50aaf9" providerId="AD" clId="Web-{572DF04C-DE02-BCDB-B3A3-0DAC793E59D2}" dt="2022-11-09T17:17:21.110" v="342"/>
          <ac:spMkLst>
            <pc:docMk/>
            <pc:sldMk cId="2731026226" sldId="279"/>
            <ac:spMk id="2" creationId="{3462C452-557C-F895-3FD0-D7572BED13D7}"/>
          </ac:spMkLst>
        </pc:spChg>
      </pc:sldChg>
      <pc:sldChg chg="modSp mod modClrScheme chgLayout">
        <pc:chgData name="Paul Strader" userId="S::pstrader@syr.edu::a3528588-5838-4f5e-8126-e4f07c50aaf9" providerId="AD" clId="Web-{572DF04C-DE02-BCDB-B3A3-0DAC793E59D2}" dt="2022-11-09T17:17:21.110" v="342"/>
        <pc:sldMkLst>
          <pc:docMk/>
          <pc:sldMk cId="2572505756" sldId="280"/>
        </pc:sldMkLst>
        <pc:spChg chg="mod ord">
          <ac:chgData name="Paul Strader" userId="S::pstrader@syr.edu::a3528588-5838-4f5e-8126-e4f07c50aaf9" providerId="AD" clId="Web-{572DF04C-DE02-BCDB-B3A3-0DAC793E59D2}" dt="2022-11-09T17:17:21.110" v="342"/>
          <ac:spMkLst>
            <pc:docMk/>
            <pc:sldMk cId="2572505756" sldId="280"/>
            <ac:spMk id="2" creationId="{8E71D488-7F78-73FA-C78C-357E3AF9FD7A}"/>
          </ac:spMkLst>
        </pc:spChg>
      </pc:sldChg>
      <pc:sldChg chg="modSp mod modClrScheme chgLayout">
        <pc:chgData name="Paul Strader" userId="S::pstrader@syr.edu::a3528588-5838-4f5e-8126-e4f07c50aaf9" providerId="AD" clId="Web-{572DF04C-DE02-BCDB-B3A3-0DAC793E59D2}" dt="2022-11-09T17:17:21.110" v="342"/>
        <pc:sldMkLst>
          <pc:docMk/>
          <pc:sldMk cId="865507317" sldId="281"/>
        </pc:sldMkLst>
        <pc:spChg chg="mod ord">
          <ac:chgData name="Paul Strader" userId="S::pstrader@syr.edu::a3528588-5838-4f5e-8126-e4f07c50aaf9" providerId="AD" clId="Web-{572DF04C-DE02-BCDB-B3A3-0DAC793E59D2}" dt="2022-11-09T17:17:21.110" v="342"/>
          <ac:spMkLst>
            <pc:docMk/>
            <pc:sldMk cId="865507317" sldId="281"/>
            <ac:spMk id="2" creationId="{DA39112F-F0D6-463D-4063-41D00C54E91D}"/>
          </ac:spMkLst>
        </pc:spChg>
        <pc:picChg chg="mod ord">
          <ac:chgData name="Paul Strader" userId="S::pstrader@syr.edu::a3528588-5838-4f5e-8126-e4f07c50aaf9" providerId="AD" clId="Web-{572DF04C-DE02-BCDB-B3A3-0DAC793E59D2}" dt="2022-11-09T17:17:21.110" v="342"/>
          <ac:picMkLst>
            <pc:docMk/>
            <pc:sldMk cId="865507317" sldId="281"/>
            <ac:picMk id="6" creationId="{C8F57B73-C971-91E3-506B-4A8AC58F78DB}"/>
          </ac:picMkLst>
        </pc:picChg>
      </pc:sldChg>
      <pc:sldChg chg="modSp mod modClrScheme chgLayout">
        <pc:chgData name="Paul Strader" userId="S::pstrader@syr.edu::a3528588-5838-4f5e-8126-e4f07c50aaf9" providerId="AD" clId="Web-{572DF04C-DE02-BCDB-B3A3-0DAC793E59D2}" dt="2022-11-09T17:17:21.110" v="342"/>
        <pc:sldMkLst>
          <pc:docMk/>
          <pc:sldMk cId="1539962008" sldId="282"/>
        </pc:sldMkLst>
        <pc:spChg chg="mod ord">
          <ac:chgData name="Paul Strader" userId="S::pstrader@syr.edu::a3528588-5838-4f5e-8126-e4f07c50aaf9" providerId="AD" clId="Web-{572DF04C-DE02-BCDB-B3A3-0DAC793E59D2}" dt="2022-11-09T17:17:21.110" v="342"/>
          <ac:spMkLst>
            <pc:docMk/>
            <pc:sldMk cId="1539962008" sldId="282"/>
            <ac:spMk id="2" creationId="{DA39112F-F0D6-463D-4063-41D00C54E91D}"/>
          </ac:spMkLst>
        </pc:spChg>
        <pc:picChg chg="mod ord">
          <ac:chgData name="Paul Strader" userId="S::pstrader@syr.edu::a3528588-5838-4f5e-8126-e4f07c50aaf9" providerId="AD" clId="Web-{572DF04C-DE02-BCDB-B3A3-0DAC793E59D2}" dt="2022-11-09T17:17:21.110" v="342"/>
          <ac:picMkLst>
            <pc:docMk/>
            <pc:sldMk cId="1539962008" sldId="282"/>
            <ac:picMk id="5" creationId="{09C1393D-007F-FB4E-C417-75D3F7B0287F}"/>
          </ac:picMkLst>
        </pc:picChg>
      </pc:sldChg>
      <pc:sldChg chg="modSp mod modClrScheme chgLayout">
        <pc:chgData name="Paul Strader" userId="S::pstrader@syr.edu::a3528588-5838-4f5e-8126-e4f07c50aaf9" providerId="AD" clId="Web-{572DF04C-DE02-BCDB-B3A3-0DAC793E59D2}" dt="2022-11-09T17:17:21.110" v="342"/>
        <pc:sldMkLst>
          <pc:docMk/>
          <pc:sldMk cId="4066046689" sldId="284"/>
        </pc:sldMkLst>
        <pc:spChg chg="mod">
          <ac:chgData name="Paul Strader" userId="S::pstrader@syr.edu::a3528588-5838-4f5e-8126-e4f07c50aaf9" providerId="AD" clId="Web-{572DF04C-DE02-BCDB-B3A3-0DAC793E59D2}" dt="2022-11-09T17:15:49.467" v="322"/>
          <ac:spMkLst>
            <pc:docMk/>
            <pc:sldMk cId="4066046689" sldId="284"/>
            <ac:spMk id="10" creationId="{E39275DB-6FC1-EC85-8034-1F5170DEC344}"/>
          </ac:spMkLst>
        </pc:spChg>
        <pc:picChg chg="mod ord">
          <ac:chgData name="Paul Strader" userId="S::pstrader@syr.edu::a3528588-5838-4f5e-8126-e4f07c50aaf9" providerId="AD" clId="Web-{572DF04C-DE02-BCDB-B3A3-0DAC793E59D2}" dt="2022-11-09T17:17:21.110" v="342"/>
          <ac:picMkLst>
            <pc:docMk/>
            <pc:sldMk cId="4066046689" sldId="284"/>
            <ac:picMk id="6" creationId="{5DDB9C05-C785-EEF4-7CBF-73207DD4AB4E}"/>
          </ac:picMkLst>
        </pc:picChg>
      </pc:sldChg>
      <pc:sldChg chg="modSp mod modClrScheme chgLayout">
        <pc:chgData name="Paul Strader" userId="S::pstrader@syr.edu::a3528588-5838-4f5e-8126-e4f07c50aaf9" providerId="AD" clId="Web-{572DF04C-DE02-BCDB-B3A3-0DAC793E59D2}" dt="2022-11-09T17:17:21.110" v="342"/>
        <pc:sldMkLst>
          <pc:docMk/>
          <pc:sldMk cId="684839334" sldId="285"/>
        </pc:sldMkLst>
        <pc:spChg chg="mod ord">
          <ac:chgData name="Paul Strader" userId="S::pstrader@syr.edu::a3528588-5838-4f5e-8126-e4f07c50aaf9" providerId="AD" clId="Web-{572DF04C-DE02-BCDB-B3A3-0DAC793E59D2}" dt="2022-11-09T17:17:21.110" v="342"/>
          <ac:spMkLst>
            <pc:docMk/>
            <pc:sldMk cId="684839334" sldId="285"/>
            <ac:spMk id="10" creationId="{C6F91281-7B0A-FB62-0732-CB32FE4E4879}"/>
          </ac:spMkLst>
        </pc:spChg>
        <pc:picChg chg="mod ord">
          <ac:chgData name="Paul Strader" userId="S::pstrader@syr.edu::a3528588-5838-4f5e-8126-e4f07c50aaf9" providerId="AD" clId="Web-{572DF04C-DE02-BCDB-B3A3-0DAC793E59D2}" dt="2022-11-09T17:17:21.110" v="342"/>
          <ac:picMkLst>
            <pc:docMk/>
            <pc:sldMk cId="684839334" sldId="285"/>
            <ac:picMk id="8" creationId="{55920786-3EBB-D386-4B5F-DBB81ED3BF34}"/>
          </ac:picMkLst>
        </pc:picChg>
      </pc:sldChg>
      <pc:sldChg chg="modSp mod modClrScheme chgLayout">
        <pc:chgData name="Paul Strader" userId="S::pstrader@syr.edu::a3528588-5838-4f5e-8126-e4f07c50aaf9" providerId="AD" clId="Web-{572DF04C-DE02-BCDB-B3A3-0DAC793E59D2}" dt="2022-11-09T17:17:21.110" v="342"/>
        <pc:sldMkLst>
          <pc:docMk/>
          <pc:sldMk cId="1090460498" sldId="286"/>
        </pc:sldMkLst>
        <pc:spChg chg="mod ord">
          <ac:chgData name="Paul Strader" userId="S::pstrader@syr.edu::a3528588-5838-4f5e-8126-e4f07c50aaf9" providerId="AD" clId="Web-{572DF04C-DE02-BCDB-B3A3-0DAC793E59D2}" dt="2022-11-09T17:17:21.110" v="342"/>
          <ac:spMkLst>
            <pc:docMk/>
            <pc:sldMk cId="1090460498" sldId="286"/>
            <ac:spMk id="2" creationId="{DA39112F-F0D6-463D-4063-41D00C54E91D}"/>
          </ac:spMkLst>
        </pc:spChg>
        <pc:picChg chg="mod ord">
          <ac:chgData name="Paul Strader" userId="S::pstrader@syr.edu::a3528588-5838-4f5e-8126-e4f07c50aaf9" providerId="AD" clId="Web-{572DF04C-DE02-BCDB-B3A3-0DAC793E59D2}" dt="2022-11-09T17:17:21.110" v="342"/>
          <ac:picMkLst>
            <pc:docMk/>
            <pc:sldMk cId="1090460498" sldId="286"/>
            <ac:picMk id="6" creationId="{719E05E5-C044-BEB0-624E-7E084305FE37}"/>
          </ac:picMkLst>
        </pc:picChg>
      </pc:sldChg>
      <pc:sldChg chg="modSp mod modClrScheme chgLayout">
        <pc:chgData name="Paul Strader" userId="S::pstrader@syr.edu::a3528588-5838-4f5e-8126-e4f07c50aaf9" providerId="AD" clId="Web-{572DF04C-DE02-BCDB-B3A3-0DAC793E59D2}" dt="2022-11-09T17:17:21.110" v="342"/>
        <pc:sldMkLst>
          <pc:docMk/>
          <pc:sldMk cId="29751965" sldId="287"/>
        </pc:sldMkLst>
        <pc:spChg chg="mod ord">
          <ac:chgData name="Paul Strader" userId="S::pstrader@syr.edu::a3528588-5838-4f5e-8126-e4f07c50aaf9" providerId="AD" clId="Web-{572DF04C-DE02-BCDB-B3A3-0DAC793E59D2}" dt="2022-11-09T17:17:21.110" v="342"/>
          <ac:spMkLst>
            <pc:docMk/>
            <pc:sldMk cId="29751965" sldId="287"/>
            <ac:spMk id="2" creationId="{DA39112F-F0D6-463D-4063-41D00C54E91D}"/>
          </ac:spMkLst>
        </pc:spChg>
        <pc:picChg chg="mod ord">
          <ac:chgData name="Paul Strader" userId="S::pstrader@syr.edu::a3528588-5838-4f5e-8126-e4f07c50aaf9" providerId="AD" clId="Web-{572DF04C-DE02-BCDB-B3A3-0DAC793E59D2}" dt="2022-11-09T17:17:21.110" v="342"/>
          <ac:picMkLst>
            <pc:docMk/>
            <pc:sldMk cId="29751965" sldId="287"/>
            <ac:picMk id="9" creationId="{78FB81EE-C92B-123E-C2FC-7638A8E5B741}"/>
          </ac:picMkLst>
        </pc:picChg>
      </pc:sldChg>
      <pc:sldChg chg="modSp mod modClrScheme chgLayout">
        <pc:chgData name="Paul Strader" userId="S::pstrader@syr.edu::a3528588-5838-4f5e-8126-e4f07c50aaf9" providerId="AD" clId="Web-{572DF04C-DE02-BCDB-B3A3-0DAC793E59D2}" dt="2022-11-09T17:17:21.110" v="342"/>
        <pc:sldMkLst>
          <pc:docMk/>
          <pc:sldMk cId="1344546726" sldId="288"/>
        </pc:sldMkLst>
        <pc:spChg chg="mod">
          <ac:chgData name="Paul Strader" userId="S::pstrader@syr.edu::a3528588-5838-4f5e-8126-e4f07c50aaf9" providerId="AD" clId="Web-{572DF04C-DE02-BCDB-B3A3-0DAC793E59D2}" dt="2022-11-09T17:15:49.467" v="322"/>
          <ac:spMkLst>
            <pc:docMk/>
            <pc:sldMk cId="1344546726" sldId="288"/>
            <ac:spMk id="10" creationId="{E39275DB-6FC1-EC85-8034-1F5170DEC344}"/>
          </ac:spMkLst>
        </pc:spChg>
        <pc:picChg chg="mod ord">
          <ac:chgData name="Paul Strader" userId="S::pstrader@syr.edu::a3528588-5838-4f5e-8126-e4f07c50aaf9" providerId="AD" clId="Web-{572DF04C-DE02-BCDB-B3A3-0DAC793E59D2}" dt="2022-11-09T17:17:21.110" v="342"/>
          <ac:picMkLst>
            <pc:docMk/>
            <pc:sldMk cId="1344546726" sldId="288"/>
            <ac:picMk id="4" creationId="{5214FB11-DC43-1FCF-84C5-B9408699A2BB}"/>
          </ac:picMkLst>
        </pc:picChg>
      </pc:sldChg>
      <pc:sldChg chg="modSp mod modClrScheme chgLayout">
        <pc:chgData name="Paul Strader" userId="S::pstrader@syr.edu::a3528588-5838-4f5e-8126-e4f07c50aaf9" providerId="AD" clId="Web-{572DF04C-DE02-BCDB-B3A3-0DAC793E59D2}" dt="2022-11-09T17:17:21.110" v="342"/>
        <pc:sldMkLst>
          <pc:docMk/>
          <pc:sldMk cId="1089477172" sldId="289"/>
        </pc:sldMkLst>
        <pc:spChg chg="mod">
          <ac:chgData name="Paul Strader" userId="S::pstrader@syr.edu::a3528588-5838-4f5e-8126-e4f07c50aaf9" providerId="AD" clId="Web-{572DF04C-DE02-BCDB-B3A3-0DAC793E59D2}" dt="2022-11-09T17:15:49.467" v="322"/>
          <ac:spMkLst>
            <pc:docMk/>
            <pc:sldMk cId="1089477172" sldId="289"/>
            <ac:spMk id="10" creationId="{E39275DB-6FC1-EC85-8034-1F5170DEC344}"/>
          </ac:spMkLst>
        </pc:spChg>
        <pc:picChg chg="mod ord">
          <ac:chgData name="Paul Strader" userId="S::pstrader@syr.edu::a3528588-5838-4f5e-8126-e4f07c50aaf9" providerId="AD" clId="Web-{572DF04C-DE02-BCDB-B3A3-0DAC793E59D2}" dt="2022-11-09T17:17:21.110" v="342"/>
          <ac:picMkLst>
            <pc:docMk/>
            <pc:sldMk cId="1089477172" sldId="289"/>
            <ac:picMk id="5" creationId="{7534D0F8-D557-4AEC-F555-22DC7F00E640}"/>
          </ac:picMkLst>
        </pc:picChg>
      </pc:sldChg>
      <pc:sldChg chg="delSp modSp mod modClrScheme delDesignElem chgLayout">
        <pc:chgData name="Paul Strader" userId="S::pstrader@syr.edu::a3528588-5838-4f5e-8126-e4f07c50aaf9" providerId="AD" clId="Web-{572DF04C-DE02-BCDB-B3A3-0DAC793E59D2}" dt="2022-11-09T17:17:21.110" v="342"/>
        <pc:sldMkLst>
          <pc:docMk/>
          <pc:sldMk cId="2939359507" sldId="290"/>
        </pc:sldMkLst>
        <pc:spChg chg="mod ord">
          <ac:chgData name="Paul Strader" userId="S::pstrader@syr.edu::a3528588-5838-4f5e-8126-e4f07c50aaf9" providerId="AD" clId="Web-{572DF04C-DE02-BCDB-B3A3-0DAC793E59D2}" dt="2022-11-09T17:17:21.110" v="342"/>
          <ac:spMkLst>
            <pc:docMk/>
            <pc:sldMk cId="2939359507" sldId="290"/>
            <ac:spMk id="2" creationId="{3610438F-268F-183A-CB34-C0F810808A90}"/>
          </ac:spMkLst>
        </pc:spChg>
        <pc:spChg chg="mod ord">
          <ac:chgData name="Paul Strader" userId="S::pstrader@syr.edu::a3528588-5838-4f5e-8126-e4f07c50aaf9" providerId="AD" clId="Web-{572DF04C-DE02-BCDB-B3A3-0DAC793E59D2}" dt="2022-11-09T17:17:21.110" v="342"/>
          <ac:spMkLst>
            <pc:docMk/>
            <pc:sldMk cId="2939359507" sldId="290"/>
            <ac:spMk id="3" creationId="{3A72CE78-B543-41AC-156A-4320E6AC6588}"/>
          </ac:spMkLst>
        </pc:spChg>
        <pc:spChg chg="del mod">
          <ac:chgData name="Paul Strader" userId="S::pstrader@syr.edu::a3528588-5838-4f5e-8126-e4f07c50aaf9" providerId="AD" clId="Web-{572DF04C-DE02-BCDB-B3A3-0DAC793E59D2}" dt="2022-11-09T17:17:21.110" v="342"/>
          <ac:spMkLst>
            <pc:docMk/>
            <pc:sldMk cId="2939359507" sldId="290"/>
            <ac:spMk id="20" creationId="{80DF40B2-80F7-4E71-B46C-284163F3654A}"/>
          </ac:spMkLst>
        </pc:spChg>
        <pc:picChg chg="mod">
          <ac:chgData name="Paul Strader" userId="S::pstrader@syr.edu::a3528588-5838-4f5e-8126-e4f07c50aaf9" providerId="AD" clId="Web-{572DF04C-DE02-BCDB-B3A3-0DAC793E59D2}" dt="2022-11-09T17:15:49.467" v="322"/>
          <ac:picMkLst>
            <pc:docMk/>
            <pc:sldMk cId="2939359507" sldId="290"/>
            <ac:picMk id="21" creationId="{4C023D5F-AE67-0277-8AB8-1238B2B39087}"/>
          </ac:picMkLst>
        </pc:picChg>
      </pc:sldChg>
      <pc:sldChg chg="modSp mod modClrScheme chgLayout">
        <pc:chgData name="Paul Strader" userId="S::pstrader@syr.edu::a3528588-5838-4f5e-8126-e4f07c50aaf9" providerId="AD" clId="Web-{572DF04C-DE02-BCDB-B3A3-0DAC793E59D2}" dt="2022-11-09T17:17:21.110" v="342"/>
        <pc:sldMkLst>
          <pc:docMk/>
          <pc:sldMk cId="3961166036" sldId="291"/>
        </pc:sldMkLst>
        <pc:spChg chg="mod ord">
          <ac:chgData name="Paul Strader" userId="S::pstrader@syr.edu::a3528588-5838-4f5e-8126-e4f07c50aaf9" providerId="AD" clId="Web-{572DF04C-DE02-BCDB-B3A3-0DAC793E59D2}" dt="2022-11-09T17:17:21.110" v="342"/>
          <ac:spMkLst>
            <pc:docMk/>
            <pc:sldMk cId="3961166036" sldId="291"/>
            <ac:spMk id="2" creationId="{BA96DECD-7D1F-4AA8-6E89-DEB5BB8633B9}"/>
          </ac:spMkLst>
        </pc:spChg>
        <pc:spChg chg="mod ord">
          <ac:chgData name="Paul Strader" userId="S::pstrader@syr.edu::a3528588-5838-4f5e-8126-e4f07c50aaf9" providerId="AD" clId="Web-{572DF04C-DE02-BCDB-B3A3-0DAC793E59D2}" dt="2022-11-09T17:17:21.110" v="342"/>
          <ac:spMkLst>
            <pc:docMk/>
            <pc:sldMk cId="3961166036" sldId="291"/>
            <ac:spMk id="3" creationId="{CFEAE66E-DF4A-9BCD-C227-E6228560A539}"/>
          </ac:spMkLst>
        </pc:spChg>
      </pc:sldChg>
      <pc:sldMasterChg chg="modSp add del addSldLayout delSldLayout modSldLayout">
        <pc:chgData name="Paul Strader" userId="S::pstrader@syr.edu::a3528588-5838-4f5e-8126-e4f07c50aaf9" providerId="AD" clId="Web-{572DF04C-DE02-BCDB-B3A3-0DAC793E59D2}" dt="2022-11-09T17:17:21.110" v="342"/>
        <pc:sldMasterMkLst>
          <pc:docMk/>
          <pc:sldMasterMk cId="146783170" sldId="2147483708"/>
        </pc:sldMasterMkLst>
        <pc:spChg chg="mod">
          <ac:chgData name="Paul Strader" userId="S::pstrader@syr.edu::a3528588-5838-4f5e-8126-e4f07c50aaf9" providerId="AD" clId="Web-{572DF04C-DE02-BCDB-B3A3-0DAC793E59D2}" dt="2022-11-09T17:15:49.467" v="322"/>
          <ac:spMkLst>
            <pc:docMk/>
            <pc:sldMasterMk cId="146783170" sldId="2147483708"/>
            <ac:spMk id="2" creationId="{00000000-0000-0000-0000-000000000000}"/>
          </ac:spMkLst>
        </pc:spChg>
        <pc:spChg chg="mod">
          <ac:chgData name="Paul Strader" userId="S::pstrader@syr.edu::a3528588-5838-4f5e-8126-e4f07c50aaf9" providerId="AD" clId="Web-{572DF04C-DE02-BCDB-B3A3-0DAC793E59D2}" dt="2022-11-09T17:15:49.467" v="322"/>
          <ac:spMkLst>
            <pc:docMk/>
            <pc:sldMasterMk cId="146783170" sldId="2147483708"/>
            <ac:spMk id="3" creationId="{00000000-0000-0000-0000-000000000000}"/>
          </ac:spMkLst>
        </pc:spChg>
        <pc:spChg chg="mod">
          <ac:chgData name="Paul Strader" userId="S::pstrader@syr.edu::a3528588-5838-4f5e-8126-e4f07c50aaf9" providerId="AD" clId="Web-{572DF04C-DE02-BCDB-B3A3-0DAC793E59D2}" dt="2022-11-09T17:15:49.467" v="322"/>
          <ac:spMkLst>
            <pc:docMk/>
            <pc:sldMasterMk cId="146783170" sldId="2147483708"/>
            <ac:spMk id="4" creationId="{00000000-0000-0000-0000-000000000000}"/>
          </ac:spMkLst>
        </pc:spChg>
        <pc:spChg chg="mod">
          <ac:chgData name="Paul Strader" userId="S::pstrader@syr.edu::a3528588-5838-4f5e-8126-e4f07c50aaf9" providerId="AD" clId="Web-{572DF04C-DE02-BCDB-B3A3-0DAC793E59D2}" dt="2022-11-09T17:15:49.467" v="322"/>
          <ac:spMkLst>
            <pc:docMk/>
            <pc:sldMasterMk cId="146783170" sldId="2147483708"/>
            <ac:spMk id="5" creationId="{00000000-0000-0000-0000-000000000000}"/>
          </ac:spMkLst>
        </pc:spChg>
        <pc:spChg chg="mod">
          <ac:chgData name="Paul Strader" userId="S::pstrader@syr.edu::a3528588-5838-4f5e-8126-e4f07c50aaf9" providerId="AD" clId="Web-{572DF04C-DE02-BCDB-B3A3-0DAC793E59D2}" dt="2022-11-09T17:15:49.467" v="322"/>
          <ac:spMkLst>
            <pc:docMk/>
            <pc:sldMasterMk cId="146783170" sldId="2147483708"/>
            <ac:spMk id="6" creationId="{00000000-0000-0000-0000-000000000000}"/>
          </ac:spMkLst>
        </pc:spChg>
        <pc:sldLayoutChg chg="modSp add del">
          <pc:chgData name="Paul Strader" userId="S::pstrader@syr.edu::a3528588-5838-4f5e-8126-e4f07c50aaf9" providerId="AD" clId="Web-{572DF04C-DE02-BCDB-B3A3-0DAC793E59D2}" dt="2022-11-09T17:17:21.110" v="342"/>
          <pc:sldLayoutMkLst>
            <pc:docMk/>
            <pc:sldMasterMk cId="146783170" sldId="2147483708"/>
            <pc:sldLayoutMk cId="175870799" sldId="2147483709"/>
          </pc:sldLayoutMkLst>
          <pc:spChg chg="mod">
            <ac:chgData name="Paul Strader" userId="S::pstrader@syr.edu::a3528588-5838-4f5e-8126-e4f07c50aaf9" providerId="AD" clId="Web-{572DF04C-DE02-BCDB-B3A3-0DAC793E59D2}" dt="2022-11-09T17:15:49.467" v="322"/>
            <ac:spMkLst>
              <pc:docMk/>
              <pc:sldMasterMk cId="146783170" sldId="2147483708"/>
              <pc:sldLayoutMk cId="175870799" sldId="2147483709"/>
              <ac:spMk id="2" creationId="{00000000-0000-0000-0000-000000000000}"/>
            </ac:spMkLst>
          </pc:spChg>
          <pc:spChg chg="mod">
            <ac:chgData name="Paul Strader" userId="S::pstrader@syr.edu::a3528588-5838-4f5e-8126-e4f07c50aaf9" providerId="AD" clId="Web-{572DF04C-DE02-BCDB-B3A3-0DAC793E59D2}" dt="2022-11-09T17:15:49.467" v="322"/>
            <ac:spMkLst>
              <pc:docMk/>
              <pc:sldMasterMk cId="146783170" sldId="2147483708"/>
              <pc:sldLayoutMk cId="175870799" sldId="2147483709"/>
              <ac:spMk id="3" creationId="{00000000-0000-0000-0000-000000000000}"/>
            </ac:spMkLst>
          </pc:spChg>
        </pc:sldLayoutChg>
        <pc:sldLayoutChg chg="add del">
          <pc:chgData name="Paul Strader" userId="S::pstrader@syr.edu::a3528588-5838-4f5e-8126-e4f07c50aaf9" providerId="AD" clId="Web-{572DF04C-DE02-BCDB-B3A3-0DAC793E59D2}" dt="2022-11-09T17:17:21.110" v="342"/>
          <pc:sldLayoutMkLst>
            <pc:docMk/>
            <pc:sldMasterMk cId="146783170" sldId="2147483708"/>
            <pc:sldLayoutMk cId="689915416" sldId="2147483710"/>
          </pc:sldLayoutMkLst>
        </pc:sldLayoutChg>
        <pc:sldLayoutChg chg="modSp add del">
          <pc:chgData name="Paul Strader" userId="S::pstrader@syr.edu::a3528588-5838-4f5e-8126-e4f07c50aaf9" providerId="AD" clId="Web-{572DF04C-DE02-BCDB-B3A3-0DAC793E59D2}" dt="2022-11-09T17:17:21.110" v="342"/>
          <pc:sldLayoutMkLst>
            <pc:docMk/>
            <pc:sldMasterMk cId="146783170" sldId="2147483708"/>
            <pc:sldLayoutMk cId="1004936117" sldId="2147483711"/>
          </pc:sldLayoutMkLst>
          <pc:spChg chg="mod">
            <ac:chgData name="Paul Strader" userId="S::pstrader@syr.edu::a3528588-5838-4f5e-8126-e4f07c50aaf9" providerId="AD" clId="Web-{572DF04C-DE02-BCDB-B3A3-0DAC793E59D2}" dt="2022-11-09T17:15:49.467" v="322"/>
            <ac:spMkLst>
              <pc:docMk/>
              <pc:sldMasterMk cId="146783170" sldId="2147483708"/>
              <pc:sldLayoutMk cId="1004936117" sldId="2147483711"/>
              <ac:spMk id="2" creationId="{00000000-0000-0000-0000-000000000000}"/>
            </ac:spMkLst>
          </pc:spChg>
          <pc:spChg chg="mod">
            <ac:chgData name="Paul Strader" userId="S::pstrader@syr.edu::a3528588-5838-4f5e-8126-e4f07c50aaf9" providerId="AD" clId="Web-{572DF04C-DE02-BCDB-B3A3-0DAC793E59D2}" dt="2022-11-09T17:15:49.467" v="322"/>
            <ac:spMkLst>
              <pc:docMk/>
              <pc:sldMasterMk cId="146783170" sldId="2147483708"/>
              <pc:sldLayoutMk cId="1004936117" sldId="2147483711"/>
              <ac:spMk id="3" creationId="{00000000-0000-0000-0000-000000000000}"/>
            </ac:spMkLst>
          </pc:spChg>
        </pc:sldLayoutChg>
        <pc:sldLayoutChg chg="modSp add del">
          <pc:chgData name="Paul Strader" userId="S::pstrader@syr.edu::a3528588-5838-4f5e-8126-e4f07c50aaf9" providerId="AD" clId="Web-{572DF04C-DE02-BCDB-B3A3-0DAC793E59D2}" dt="2022-11-09T17:17:21.110" v="342"/>
          <pc:sldLayoutMkLst>
            <pc:docMk/>
            <pc:sldMasterMk cId="146783170" sldId="2147483708"/>
            <pc:sldLayoutMk cId="3384988550" sldId="2147483712"/>
          </pc:sldLayoutMkLst>
          <pc:spChg chg="mod">
            <ac:chgData name="Paul Strader" userId="S::pstrader@syr.edu::a3528588-5838-4f5e-8126-e4f07c50aaf9" providerId="AD" clId="Web-{572DF04C-DE02-BCDB-B3A3-0DAC793E59D2}" dt="2022-11-09T17:15:49.467" v="322"/>
            <ac:spMkLst>
              <pc:docMk/>
              <pc:sldMasterMk cId="146783170" sldId="2147483708"/>
              <pc:sldLayoutMk cId="3384988550" sldId="2147483712"/>
              <ac:spMk id="3" creationId="{00000000-0000-0000-0000-000000000000}"/>
            </ac:spMkLst>
          </pc:spChg>
          <pc:spChg chg="mod">
            <ac:chgData name="Paul Strader" userId="S::pstrader@syr.edu::a3528588-5838-4f5e-8126-e4f07c50aaf9" providerId="AD" clId="Web-{572DF04C-DE02-BCDB-B3A3-0DAC793E59D2}" dt="2022-11-09T17:15:49.467" v="322"/>
            <ac:spMkLst>
              <pc:docMk/>
              <pc:sldMasterMk cId="146783170" sldId="2147483708"/>
              <pc:sldLayoutMk cId="3384988550" sldId="2147483712"/>
              <ac:spMk id="4" creationId="{00000000-0000-0000-0000-000000000000}"/>
            </ac:spMkLst>
          </pc:spChg>
        </pc:sldLayoutChg>
        <pc:sldLayoutChg chg="modSp add del">
          <pc:chgData name="Paul Strader" userId="S::pstrader@syr.edu::a3528588-5838-4f5e-8126-e4f07c50aaf9" providerId="AD" clId="Web-{572DF04C-DE02-BCDB-B3A3-0DAC793E59D2}" dt="2022-11-09T17:17:21.110" v="342"/>
          <pc:sldLayoutMkLst>
            <pc:docMk/>
            <pc:sldMasterMk cId="146783170" sldId="2147483708"/>
            <pc:sldLayoutMk cId="1781604954" sldId="2147483713"/>
          </pc:sldLayoutMkLst>
          <pc:spChg chg="mod">
            <ac:chgData name="Paul Strader" userId="S::pstrader@syr.edu::a3528588-5838-4f5e-8126-e4f07c50aaf9" providerId="AD" clId="Web-{572DF04C-DE02-BCDB-B3A3-0DAC793E59D2}" dt="2022-11-09T17:15:49.467" v="322"/>
            <ac:spMkLst>
              <pc:docMk/>
              <pc:sldMasterMk cId="146783170" sldId="2147483708"/>
              <pc:sldLayoutMk cId="1781604954" sldId="2147483713"/>
              <ac:spMk id="2" creationId="{00000000-0000-0000-0000-000000000000}"/>
            </ac:spMkLst>
          </pc:spChg>
          <pc:spChg chg="mod">
            <ac:chgData name="Paul Strader" userId="S::pstrader@syr.edu::a3528588-5838-4f5e-8126-e4f07c50aaf9" providerId="AD" clId="Web-{572DF04C-DE02-BCDB-B3A3-0DAC793E59D2}" dt="2022-11-09T17:15:49.467" v="322"/>
            <ac:spMkLst>
              <pc:docMk/>
              <pc:sldMasterMk cId="146783170" sldId="2147483708"/>
              <pc:sldLayoutMk cId="1781604954" sldId="2147483713"/>
              <ac:spMk id="3" creationId="{00000000-0000-0000-0000-000000000000}"/>
            </ac:spMkLst>
          </pc:spChg>
          <pc:spChg chg="mod">
            <ac:chgData name="Paul Strader" userId="S::pstrader@syr.edu::a3528588-5838-4f5e-8126-e4f07c50aaf9" providerId="AD" clId="Web-{572DF04C-DE02-BCDB-B3A3-0DAC793E59D2}" dt="2022-11-09T17:15:49.467" v="322"/>
            <ac:spMkLst>
              <pc:docMk/>
              <pc:sldMasterMk cId="146783170" sldId="2147483708"/>
              <pc:sldLayoutMk cId="1781604954" sldId="2147483713"/>
              <ac:spMk id="4" creationId="{00000000-0000-0000-0000-000000000000}"/>
            </ac:spMkLst>
          </pc:spChg>
          <pc:spChg chg="mod">
            <ac:chgData name="Paul Strader" userId="S::pstrader@syr.edu::a3528588-5838-4f5e-8126-e4f07c50aaf9" providerId="AD" clId="Web-{572DF04C-DE02-BCDB-B3A3-0DAC793E59D2}" dt="2022-11-09T17:15:49.467" v="322"/>
            <ac:spMkLst>
              <pc:docMk/>
              <pc:sldMasterMk cId="146783170" sldId="2147483708"/>
              <pc:sldLayoutMk cId="1781604954" sldId="2147483713"/>
              <ac:spMk id="5" creationId="{00000000-0000-0000-0000-000000000000}"/>
            </ac:spMkLst>
          </pc:spChg>
          <pc:spChg chg="mod">
            <ac:chgData name="Paul Strader" userId="S::pstrader@syr.edu::a3528588-5838-4f5e-8126-e4f07c50aaf9" providerId="AD" clId="Web-{572DF04C-DE02-BCDB-B3A3-0DAC793E59D2}" dt="2022-11-09T17:15:49.467" v="322"/>
            <ac:spMkLst>
              <pc:docMk/>
              <pc:sldMasterMk cId="146783170" sldId="2147483708"/>
              <pc:sldLayoutMk cId="1781604954" sldId="2147483713"/>
              <ac:spMk id="6" creationId="{00000000-0000-0000-0000-000000000000}"/>
            </ac:spMkLst>
          </pc:spChg>
        </pc:sldLayoutChg>
        <pc:sldLayoutChg chg="add del">
          <pc:chgData name="Paul Strader" userId="S::pstrader@syr.edu::a3528588-5838-4f5e-8126-e4f07c50aaf9" providerId="AD" clId="Web-{572DF04C-DE02-BCDB-B3A3-0DAC793E59D2}" dt="2022-11-09T17:17:21.110" v="342"/>
          <pc:sldLayoutMkLst>
            <pc:docMk/>
            <pc:sldMasterMk cId="146783170" sldId="2147483708"/>
            <pc:sldLayoutMk cId="2345495422" sldId="2147483714"/>
          </pc:sldLayoutMkLst>
        </pc:sldLayoutChg>
        <pc:sldLayoutChg chg="add del">
          <pc:chgData name="Paul Strader" userId="S::pstrader@syr.edu::a3528588-5838-4f5e-8126-e4f07c50aaf9" providerId="AD" clId="Web-{572DF04C-DE02-BCDB-B3A3-0DAC793E59D2}" dt="2022-11-09T17:17:21.110" v="342"/>
          <pc:sldLayoutMkLst>
            <pc:docMk/>
            <pc:sldMasterMk cId="146783170" sldId="2147483708"/>
            <pc:sldLayoutMk cId="2790357661" sldId="2147483715"/>
          </pc:sldLayoutMkLst>
        </pc:sldLayoutChg>
        <pc:sldLayoutChg chg="modSp add del">
          <pc:chgData name="Paul Strader" userId="S::pstrader@syr.edu::a3528588-5838-4f5e-8126-e4f07c50aaf9" providerId="AD" clId="Web-{572DF04C-DE02-BCDB-B3A3-0DAC793E59D2}" dt="2022-11-09T17:17:21.110" v="342"/>
          <pc:sldLayoutMkLst>
            <pc:docMk/>
            <pc:sldMasterMk cId="146783170" sldId="2147483708"/>
            <pc:sldLayoutMk cId="639211303" sldId="2147483716"/>
          </pc:sldLayoutMkLst>
          <pc:spChg chg="mod">
            <ac:chgData name="Paul Strader" userId="S::pstrader@syr.edu::a3528588-5838-4f5e-8126-e4f07c50aaf9" providerId="AD" clId="Web-{572DF04C-DE02-BCDB-B3A3-0DAC793E59D2}" dt="2022-11-09T17:15:49.467" v="322"/>
            <ac:spMkLst>
              <pc:docMk/>
              <pc:sldMasterMk cId="146783170" sldId="2147483708"/>
              <pc:sldLayoutMk cId="639211303" sldId="2147483716"/>
              <ac:spMk id="2" creationId="{00000000-0000-0000-0000-000000000000}"/>
            </ac:spMkLst>
          </pc:spChg>
          <pc:spChg chg="mod">
            <ac:chgData name="Paul Strader" userId="S::pstrader@syr.edu::a3528588-5838-4f5e-8126-e4f07c50aaf9" providerId="AD" clId="Web-{572DF04C-DE02-BCDB-B3A3-0DAC793E59D2}" dt="2022-11-09T17:15:49.467" v="322"/>
            <ac:spMkLst>
              <pc:docMk/>
              <pc:sldMasterMk cId="146783170" sldId="2147483708"/>
              <pc:sldLayoutMk cId="639211303" sldId="2147483716"/>
              <ac:spMk id="3" creationId="{00000000-0000-0000-0000-000000000000}"/>
            </ac:spMkLst>
          </pc:spChg>
          <pc:spChg chg="mod">
            <ac:chgData name="Paul Strader" userId="S::pstrader@syr.edu::a3528588-5838-4f5e-8126-e4f07c50aaf9" providerId="AD" clId="Web-{572DF04C-DE02-BCDB-B3A3-0DAC793E59D2}" dt="2022-11-09T17:15:49.467" v="322"/>
            <ac:spMkLst>
              <pc:docMk/>
              <pc:sldMasterMk cId="146783170" sldId="2147483708"/>
              <pc:sldLayoutMk cId="639211303" sldId="2147483716"/>
              <ac:spMk id="4" creationId="{00000000-0000-0000-0000-000000000000}"/>
            </ac:spMkLst>
          </pc:spChg>
        </pc:sldLayoutChg>
        <pc:sldLayoutChg chg="modSp add del">
          <pc:chgData name="Paul Strader" userId="S::pstrader@syr.edu::a3528588-5838-4f5e-8126-e4f07c50aaf9" providerId="AD" clId="Web-{572DF04C-DE02-BCDB-B3A3-0DAC793E59D2}" dt="2022-11-09T17:17:21.110" v="342"/>
          <pc:sldLayoutMkLst>
            <pc:docMk/>
            <pc:sldMasterMk cId="146783170" sldId="2147483708"/>
            <pc:sldLayoutMk cId="2535930029" sldId="2147483717"/>
          </pc:sldLayoutMkLst>
          <pc:spChg chg="mod">
            <ac:chgData name="Paul Strader" userId="S::pstrader@syr.edu::a3528588-5838-4f5e-8126-e4f07c50aaf9" providerId="AD" clId="Web-{572DF04C-DE02-BCDB-B3A3-0DAC793E59D2}" dt="2022-11-09T17:15:49.467" v="322"/>
            <ac:spMkLst>
              <pc:docMk/>
              <pc:sldMasterMk cId="146783170" sldId="2147483708"/>
              <pc:sldLayoutMk cId="2535930029" sldId="2147483717"/>
              <ac:spMk id="2" creationId="{00000000-0000-0000-0000-000000000000}"/>
            </ac:spMkLst>
          </pc:spChg>
          <pc:spChg chg="mod">
            <ac:chgData name="Paul Strader" userId="S::pstrader@syr.edu::a3528588-5838-4f5e-8126-e4f07c50aaf9" providerId="AD" clId="Web-{572DF04C-DE02-BCDB-B3A3-0DAC793E59D2}" dt="2022-11-09T17:15:49.467" v="322"/>
            <ac:spMkLst>
              <pc:docMk/>
              <pc:sldMasterMk cId="146783170" sldId="2147483708"/>
              <pc:sldLayoutMk cId="2535930029" sldId="2147483717"/>
              <ac:spMk id="3" creationId="{00000000-0000-0000-0000-000000000000}"/>
            </ac:spMkLst>
          </pc:spChg>
          <pc:spChg chg="mod">
            <ac:chgData name="Paul Strader" userId="S::pstrader@syr.edu::a3528588-5838-4f5e-8126-e4f07c50aaf9" providerId="AD" clId="Web-{572DF04C-DE02-BCDB-B3A3-0DAC793E59D2}" dt="2022-11-09T17:15:49.467" v="322"/>
            <ac:spMkLst>
              <pc:docMk/>
              <pc:sldMasterMk cId="146783170" sldId="2147483708"/>
              <pc:sldLayoutMk cId="2535930029" sldId="2147483717"/>
              <ac:spMk id="4" creationId="{00000000-0000-0000-0000-000000000000}"/>
            </ac:spMkLst>
          </pc:spChg>
        </pc:sldLayoutChg>
        <pc:sldLayoutChg chg="add del">
          <pc:chgData name="Paul Strader" userId="S::pstrader@syr.edu::a3528588-5838-4f5e-8126-e4f07c50aaf9" providerId="AD" clId="Web-{572DF04C-DE02-BCDB-B3A3-0DAC793E59D2}" dt="2022-11-09T17:17:21.110" v="342"/>
          <pc:sldLayoutMkLst>
            <pc:docMk/>
            <pc:sldMasterMk cId="146783170" sldId="2147483708"/>
            <pc:sldLayoutMk cId="2620523928" sldId="2147483718"/>
          </pc:sldLayoutMkLst>
        </pc:sldLayoutChg>
        <pc:sldLayoutChg chg="modSp add del">
          <pc:chgData name="Paul Strader" userId="S::pstrader@syr.edu::a3528588-5838-4f5e-8126-e4f07c50aaf9" providerId="AD" clId="Web-{572DF04C-DE02-BCDB-B3A3-0DAC793E59D2}" dt="2022-11-09T17:17:21.110" v="342"/>
          <pc:sldLayoutMkLst>
            <pc:docMk/>
            <pc:sldMasterMk cId="146783170" sldId="2147483708"/>
            <pc:sldLayoutMk cId="3902593857" sldId="2147483719"/>
          </pc:sldLayoutMkLst>
          <pc:spChg chg="mod">
            <ac:chgData name="Paul Strader" userId="S::pstrader@syr.edu::a3528588-5838-4f5e-8126-e4f07c50aaf9" providerId="AD" clId="Web-{572DF04C-DE02-BCDB-B3A3-0DAC793E59D2}" dt="2022-11-09T17:15:49.467" v="322"/>
            <ac:spMkLst>
              <pc:docMk/>
              <pc:sldMasterMk cId="146783170" sldId="2147483708"/>
              <pc:sldLayoutMk cId="3902593857" sldId="2147483719"/>
              <ac:spMk id="2" creationId="{00000000-0000-0000-0000-000000000000}"/>
            </ac:spMkLst>
          </pc:spChg>
          <pc:spChg chg="mod">
            <ac:chgData name="Paul Strader" userId="S::pstrader@syr.edu::a3528588-5838-4f5e-8126-e4f07c50aaf9" providerId="AD" clId="Web-{572DF04C-DE02-BCDB-B3A3-0DAC793E59D2}" dt="2022-11-09T17:15:49.467" v="322"/>
            <ac:spMkLst>
              <pc:docMk/>
              <pc:sldMasterMk cId="146783170" sldId="2147483708"/>
              <pc:sldLayoutMk cId="3902593857" sldId="2147483719"/>
              <ac:spMk id="3" creationId="{00000000-0000-0000-0000-000000000000}"/>
            </ac:spMkLst>
          </pc:spChg>
        </pc:sldLayoutChg>
      </pc:sldMasterChg>
      <pc:sldMasterChg chg="modSp add del addSldLayout delSldLayout modSldLayout">
        <pc:chgData name="Paul Strader" userId="S::pstrader@syr.edu::a3528588-5838-4f5e-8126-e4f07c50aaf9" providerId="AD" clId="Web-{572DF04C-DE02-BCDB-B3A3-0DAC793E59D2}" dt="2022-11-09T17:15:48.889" v="321"/>
        <pc:sldMasterMkLst>
          <pc:docMk/>
          <pc:sldMasterMk cId="49916742" sldId="2147483720"/>
        </pc:sldMasterMkLst>
        <pc:spChg chg="mod">
          <ac:chgData name="Paul Strader" userId="S::pstrader@syr.edu::a3528588-5838-4f5e-8126-e4f07c50aaf9" providerId="AD" clId="Web-{572DF04C-DE02-BCDB-B3A3-0DAC793E59D2}" dt="2022-11-09T17:15:47.186" v="320"/>
          <ac:spMkLst>
            <pc:docMk/>
            <pc:sldMasterMk cId="49916742" sldId="2147483720"/>
            <ac:spMk id="2" creationId="{00000000-0000-0000-0000-000000000000}"/>
          </ac:spMkLst>
        </pc:spChg>
        <pc:spChg chg="mod">
          <ac:chgData name="Paul Strader" userId="S::pstrader@syr.edu::a3528588-5838-4f5e-8126-e4f07c50aaf9" providerId="AD" clId="Web-{572DF04C-DE02-BCDB-B3A3-0DAC793E59D2}" dt="2022-11-09T17:15:47.186" v="320"/>
          <ac:spMkLst>
            <pc:docMk/>
            <pc:sldMasterMk cId="49916742" sldId="2147483720"/>
            <ac:spMk id="3" creationId="{00000000-0000-0000-0000-000000000000}"/>
          </ac:spMkLst>
        </pc:spChg>
        <pc:spChg chg="mod">
          <ac:chgData name="Paul Strader" userId="S::pstrader@syr.edu::a3528588-5838-4f5e-8126-e4f07c50aaf9" providerId="AD" clId="Web-{572DF04C-DE02-BCDB-B3A3-0DAC793E59D2}" dt="2022-11-09T17:15:47.186" v="320"/>
          <ac:spMkLst>
            <pc:docMk/>
            <pc:sldMasterMk cId="49916742" sldId="2147483720"/>
            <ac:spMk id="4" creationId="{00000000-0000-0000-0000-000000000000}"/>
          </ac:spMkLst>
        </pc:spChg>
        <pc:spChg chg="mod">
          <ac:chgData name="Paul Strader" userId="S::pstrader@syr.edu::a3528588-5838-4f5e-8126-e4f07c50aaf9" providerId="AD" clId="Web-{572DF04C-DE02-BCDB-B3A3-0DAC793E59D2}" dt="2022-11-09T17:15:47.186" v="320"/>
          <ac:spMkLst>
            <pc:docMk/>
            <pc:sldMasterMk cId="49916742" sldId="2147483720"/>
            <ac:spMk id="5" creationId="{00000000-0000-0000-0000-000000000000}"/>
          </ac:spMkLst>
        </pc:spChg>
        <pc:spChg chg="mod">
          <ac:chgData name="Paul Strader" userId="S::pstrader@syr.edu::a3528588-5838-4f5e-8126-e4f07c50aaf9" providerId="AD" clId="Web-{572DF04C-DE02-BCDB-B3A3-0DAC793E59D2}" dt="2022-11-09T17:15:47.186" v="320"/>
          <ac:spMkLst>
            <pc:docMk/>
            <pc:sldMasterMk cId="49916742" sldId="2147483720"/>
            <ac:spMk id="6" creationId="{00000000-0000-0000-0000-000000000000}"/>
          </ac:spMkLst>
        </pc:spChg>
        <pc:sldLayoutChg chg="modSp add del mod replId">
          <pc:chgData name="Paul Strader" userId="S::pstrader@syr.edu::a3528588-5838-4f5e-8126-e4f07c50aaf9" providerId="AD" clId="Web-{572DF04C-DE02-BCDB-B3A3-0DAC793E59D2}" dt="2022-11-09T17:15:48.889" v="321"/>
          <pc:sldLayoutMkLst>
            <pc:docMk/>
            <pc:sldMasterMk cId="49916742" sldId="2147483720"/>
            <pc:sldLayoutMk cId="690922217" sldId="2147483721"/>
          </pc:sldLayoutMkLst>
          <pc:spChg chg="mod">
            <ac:chgData name="Paul Strader" userId="S::pstrader@syr.edu::a3528588-5838-4f5e-8126-e4f07c50aaf9" providerId="AD" clId="Web-{572DF04C-DE02-BCDB-B3A3-0DAC793E59D2}" dt="2022-11-09T17:15:47.186" v="320"/>
            <ac:spMkLst>
              <pc:docMk/>
              <pc:sldMasterMk cId="49916742" sldId="2147483720"/>
              <pc:sldLayoutMk cId="690922217" sldId="2147483721"/>
              <ac:spMk id="2" creationId="{00000000-0000-0000-0000-000000000000}"/>
            </ac:spMkLst>
          </pc:spChg>
          <pc:spChg chg="mod">
            <ac:chgData name="Paul Strader" userId="S::pstrader@syr.edu::a3528588-5838-4f5e-8126-e4f07c50aaf9" providerId="AD" clId="Web-{572DF04C-DE02-BCDB-B3A3-0DAC793E59D2}" dt="2022-11-09T17:15:47.186" v="320"/>
            <ac:spMkLst>
              <pc:docMk/>
              <pc:sldMasterMk cId="49916742" sldId="2147483720"/>
              <pc:sldLayoutMk cId="690922217" sldId="2147483721"/>
              <ac:spMk id="3" creationId="{00000000-0000-0000-0000-000000000000}"/>
            </ac:spMkLst>
          </pc:spChg>
        </pc:sldLayoutChg>
        <pc:sldLayoutChg chg="add del mod replId">
          <pc:chgData name="Paul Strader" userId="S::pstrader@syr.edu::a3528588-5838-4f5e-8126-e4f07c50aaf9" providerId="AD" clId="Web-{572DF04C-DE02-BCDB-B3A3-0DAC793E59D2}" dt="2022-11-09T17:15:48.889" v="321"/>
          <pc:sldLayoutMkLst>
            <pc:docMk/>
            <pc:sldMasterMk cId="49916742" sldId="2147483720"/>
            <pc:sldLayoutMk cId="378367023" sldId="2147483722"/>
          </pc:sldLayoutMkLst>
        </pc:sldLayoutChg>
        <pc:sldLayoutChg chg="modSp add del mod replId">
          <pc:chgData name="Paul Strader" userId="S::pstrader@syr.edu::a3528588-5838-4f5e-8126-e4f07c50aaf9" providerId="AD" clId="Web-{572DF04C-DE02-BCDB-B3A3-0DAC793E59D2}" dt="2022-11-09T17:15:48.889" v="321"/>
          <pc:sldLayoutMkLst>
            <pc:docMk/>
            <pc:sldMasterMk cId="49916742" sldId="2147483720"/>
            <pc:sldLayoutMk cId="325121864" sldId="2147483723"/>
          </pc:sldLayoutMkLst>
          <pc:spChg chg="mod">
            <ac:chgData name="Paul Strader" userId="S::pstrader@syr.edu::a3528588-5838-4f5e-8126-e4f07c50aaf9" providerId="AD" clId="Web-{572DF04C-DE02-BCDB-B3A3-0DAC793E59D2}" dt="2022-11-09T17:15:47.186" v="320"/>
            <ac:spMkLst>
              <pc:docMk/>
              <pc:sldMasterMk cId="49916742" sldId="2147483720"/>
              <pc:sldLayoutMk cId="325121864" sldId="2147483723"/>
              <ac:spMk id="2" creationId="{00000000-0000-0000-0000-000000000000}"/>
            </ac:spMkLst>
          </pc:spChg>
          <pc:spChg chg="mod">
            <ac:chgData name="Paul Strader" userId="S::pstrader@syr.edu::a3528588-5838-4f5e-8126-e4f07c50aaf9" providerId="AD" clId="Web-{572DF04C-DE02-BCDB-B3A3-0DAC793E59D2}" dt="2022-11-09T17:15:47.186" v="320"/>
            <ac:spMkLst>
              <pc:docMk/>
              <pc:sldMasterMk cId="49916742" sldId="2147483720"/>
              <pc:sldLayoutMk cId="325121864" sldId="2147483723"/>
              <ac:spMk id="3" creationId="{00000000-0000-0000-0000-000000000000}"/>
            </ac:spMkLst>
          </pc:spChg>
        </pc:sldLayoutChg>
        <pc:sldLayoutChg chg="modSp add del mod replId">
          <pc:chgData name="Paul Strader" userId="S::pstrader@syr.edu::a3528588-5838-4f5e-8126-e4f07c50aaf9" providerId="AD" clId="Web-{572DF04C-DE02-BCDB-B3A3-0DAC793E59D2}" dt="2022-11-09T17:15:48.889" v="321"/>
          <pc:sldLayoutMkLst>
            <pc:docMk/>
            <pc:sldMasterMk cId="49916742" sldId="2147483720"/>
            <pc:sldLayoutMk cId="2713620525" sldId="2147483724"/>
          </pc:sldLayoutMkLst>
          <pc:spChg chg="mod">
            <ac:chgData name="Paul Strader" userId="S::pstrader@syr.edu::a3528588-5838-4f5e-8126-e4f07c50aaf9" providerId="AD" clId="Web-{572DF04C-DE02-BCDB-B3A3-0DAC793E59D2}" dt="2022-11-09T17:15:47.186" v="320"/>
            <ac:spMkLst>
              <pc:docMk/>
              <pc:sldMasterMk cId="49916742" sldId="2147483720"/>
              <pc:sldLayoutMk cId="2713620525" sldId="2147483724"/>
              <ac:spMk id="3" creationId="{00000000-0000-0000-0000-000000000000}"/>
            </ac:spMkLst>
          </pc:spChg>
          <pc:spChg chg="mod">
            <ac:chgData name="Paul Strader" userId="S::pstrader@syr.edu::a3528588-5838-4f5e-8126-e4f07c50aaf9" providerId="AD" clId="Web-{572DF04C-DE02-BCDB-B3A3-0DAC793E59D2}" dt="2022-11-09T17:15:47.186" v="320"/>
            <ac:spMkLst>
              <pc:docMk/>
              <pc:sldMasterMk cId="49916742" sldId="2147483720"/>
              <pc:sldLayoutMk cId="2713620525" sldId="2147483724"/>
              <ac:spMk id="4" creationId="{00000000-0000-0000-0000-000000000000}"/>
            </ac:spMkLst>
          </pc:spChg>
        </pc:sldLayoutChg>
        <pc:sldLayoutChg chg="modSp add del mod replId">
          <pc:chgData name="Paul Strader" userId="S::pstrader@syr.edu::a3528588-5838-4f5e-8126-e4f07c50aaf9" providerId="AD" clId="Web-{572DF04C-DE02-BCDB-B3A3-0DAC793E59D2}" dt="2022-11-09T17:15:48.889" v="321"/>
          <pc:sldLayoutMkLst>
            <pc:docMk/>
            <pc:sldMasterMk cId="49916742" sldId="2147483720"/>
            <pc:sldLayoutMk cId="891228821" sldId="2147483725"/>
          </pc:sldLayoutMkLst>
          <pc:spChg chg="mod">
            <ac:chgData name="Paul Strader" userId="S::pstrader@syr.edu::a3528588-5838-4f5e-8126-e4f07c50aaf9" providerId="AD" clId="Web-{572DF04C-DE02-BCDB-B3A3-0DAC793E59D2}" dt="2022-11-09T17:15:47.186" v="320"/>
            <ac:spMkLst>
              <pc:docMk/>
              <pc:sldMasterMk cId="49916742" sldId="2147483720"/>
              <pc:sldLayoutMk cId="891228821" sldId="2147483725"/>
              <ac:spMk id="2" creationId="{00000000-0000-0000-0000-000000000000}"/>
            </ac:spMkLst>
          </pc:spChg>
          <pc:spChg chg="mod">
            <ac:chgData name="Paul Strader" userId="S::pstrader@syr.edu::a3528588-5838-4f5e-8126-e4f07c50aaf9" providerId="AD" clId="Web-{572DF04C-DE02-BCDB-B3A3-0DAC793E59D2}" dt="2022-11-09T17:15:47.186" v="320"/>
            <ac:spMkLst>
              <pc:docMk/>
              <pc:sldMasterMk cId="49916742" sldId="2147483720"/>
              <pc:sldLayoutMk cId="891228821" sldId="2147483725"/>
              <ac:spMk id="3" creationId="{00000000-0000-0000-0000-000000000000}"/>
            </ac:spMkLst>
          </pc:spChg>
          <pc:spChg chg="mod">
            <ac:chgData name="Paul Strader" userId="S::pstrader@syr.edu::a3528588-5838-4f5e-8126-e4f07c50aaf9" providerId="AD" clId="Web-{572DF04C-DE02-BCDB-B3A3-0DAC793E59D2}" dt="2022-11-09T17:15:47.186" v="320"/>
            <ac:spMkLst>
              <pc:docMk/>
              <pc:sldMasterMk cId="49916742" sldId="2147483720"/>
              <pc:sldLayoutMk cId="891228821" sldId="2147483725"/>
              <ac:spMk id="4" creationId="{00000000-0000-0000-0000-000000000000}"/>
            </ac:spMkLst>
          </pc:spChg>
          <pc:spChg chg="mod">
            <ac:chgData name="Paul Strader" userId="S::pstrader@syr.edu::a3528588-5838-4f5e-8126-e4f07c50aaf9" providerId="AD" clId="Web-{572DF04C-DE02-BCDB-B3A3-0DAC793E59D2}" dt="2022-11-09T17:15:47.186" v="320"/>
            <ac:spMkLst>
              <pc:docMk/>
              <pc:sldMasterMk cId="49916742" sldId="2147483720"/>
              <pc:sldLayoutMk cId="891228821" sldId="2147483725"/>
              <ac:spMk id="5" creationId="{00000000-0000-0000-0000-000000000000}"/>
            </ac:spMkLst>
          </pc:spChg>
          <pc:spChg chg="mod">
            <ac:chgData name="Paul Strader" userId="S::pstrader@syr.edu::a3528588-5838-4f5e-8126-e4f07c50aaf9" providerId="AD" clId="Web-{572DF04C-DE02-BCDB-B3A3-0DAC793E59D2}" dt="2022-11-09T17:15:47.186" v="320"/>
            <ac:spMkLst>
              <pc:docMk/>
              <pc:sldMasterMk cId="49916742" sldId="2147483720"/>
              <pc:sldLayoutMk cId="891228821" sldId="2147483725"/>
              <ac:spMk id="6" creationId="{00000000-0000-0000-0000-000000000000}"/>
            </ac:spMkLst>
          </pc:spChg>
        </pc:sldLayoutChg>
        <pc:sldLayoutChg chg="add del mod replId">
          <pc:chgData name="Paul Strader" userId="S::pstrader@syr.edu::a3528588-5838-4f5e-8126-e4f07c50aaf9" providerId="AD" clId="Web-{572DF04C-DE02-BCDB-B3A3-0DAC793E59D2}" dt="2022-11-09T17:15:48.889" v="321"/>
          <pc:sldLayoutMkLst>
            <pc:docMk/>
            <pc:sldMasterMk cId="49916742" sldId="2147483720"/>
            <pc:sldLayoutMk cId="709468589" sldId="2147483726"/>
          </pc:sldLayoutMkLst>
        </pc:sldLayoutChg>
        <pc:sldLayoutChg chg="add del mod replId">
          <pc:chgData name="Paul Strader" userId="S::pstrader@syr.edu::a3528588-5838-4f5e-8126-e4f07c50aaf9" providerId="AD" clId="Web-{572DF04C-DE02-BCDB-B3A3-0DAC793E59D2}" dt="2022-11-09T17:15:48.889" v="321"/>
          <pc:sldLayoutMkLst>
            <pc:docMk/>
            <pc:sldMasterMk cId="49916742" sldId="2147483720"/>
            <pc:sldLayoutMk cId="1942886434" sldId="2147483727"/>
          </pc:sldLayoutMkLst>
        </pc:sldLayoutChg>
        <pc:sldLayoutChg chg="modSp add del mod replId">
          <pc:chgData name="Paul Strader" userId="S::pstrader@syr.edu::a3528588-5838-4f5e-8126-e4f07c50aaf9" providerId="AD" clId="Web-{572DF04C-DE02-BCDB-B3A3-0DAC793E59D2}" dt="2022-11-09T17:15:48.889" v="321"/>
          <pc:sldLayoutMkLst>
            <pc:docMk/>
            <pc:sldMasterMk cId="49916742" sldId="2147483720"/>
            <pc:sldLayoutMk cId="1751855488" sldId="2147483728"/>
          </pc:sldLayoutMkLst>
          <pc:spChg chg="mod">
            <ac:chgData name="Paul Strader" userId="S::pstrader@syr.edu::a3528588-5838-4f5e-8126-e4f07c50aaf9" providerId="AD" clId="Web-{572DF04C-DE02-BCDB-B3A3-0DAC793E59D2}" dt="2022-11-09T17:15:47.186" v="320"/>
            <ac:spMkLst>
              <pc:docMk/>
              <pc:sldMasterMk cId="49916742" sldId="2147483720"/>
              <pc:sldLayoutMk cId="1751855488" sldId="2147483728"/>
              <ac:spMk id="2" creationId="{00000000-0000-0000-0000-000000000000}"/>
            </ac:spMkLst>
          </pc:spChg>
          <pc:spChg chg="mod">
            <ac:chgData name="Paul Strader" userId="S::pstrader@syr.edu::a3528588-5838-4f5e-8126-e4f07c50aaf9" providerId="AD" clId="Web-{572DF04C-DE02-BCDB-B3A3-0DAC793E59D2}" dt="2022-11-09T17:15:47.186" v="320"/>
            <ac:spMkLst>
              <pc:docMk/>
              <pc:sldMasterMk cId="49916742" sldId="2147483720"/>
              <pc:sldLayoutMk cId="1751855488" sldId="2147483728"/>
              <ac:spMk id="3" creationId="{00000000-0000-0000-0000-000000000000}"/>
            </ac:spMkLst>
          </pc:spChg>
          <pc:spChg chg="mod">
            <ac:chgData name="Paul Strader" userId="S::pstrader@syr.edu::a3528588-5838-4f5e-8126-e4f07c50aaf9" providerId="AD" clId="Web-{572DF04C-DE02-BCDB-B3A3-0DAC793E59D2}" dt="2022-11-09T17:15:47.186" v="320"/>
            <ac:spMkLst>
              <pc:docMk/>
              <pc:sldMasterMk cId="49916742" sldId="2147483720"/>
              <pc:sldLayoutMk cId="1751855488" sldId="2147483728"/>
              <ac:spMk id="4" creationId="{00000000-0000-0000-0000-000000000000}"/>
            </ac:spMkLst>
          </pc:spChg>
        </pc:sldLayoutChg>
        <pc:sldLayoutChg chg="modSp add del mod replId">
          <pc:chgData name="Paul Strader" userId="S::pstrader@syr.edu::a3528588-5838-4f5e-8126-e4f07c50aaf9" providerId="AD" clId="Web-{572DF04C-DE02-BCDB-B3A3-0DAC793E59D2}" dt="2022-11-09T17:15:48.889" v="321"/>
          <pc:sldLayoutMkLst>
            <pc:docMk/>
            <pc:sldMasterMk cId="49916742" sldId="2147483720"/>
            <pc:sldLayoutMk cId="2241191986" sldId="2147483729"/>
          </pc:sldLayoutMkLst>
          <pc:spChg chg="mod">
            <ac:chgData name="Paul Strader" userId="S::pstrader@syr.edu::a3528588-5838-4f5e-8126-e4f07c50aaf9" providerId="AD" clId="Web-{572DF04C-DE02-BCDB-B3A3-0DAC793E59D2}" dt="2022-11-09T17:15:47.186" v="320"/>
            <ac:spMkLst>
              <pc:docMk/>
              <pc:sldMasterMk cId="49916742" sldId="2147483720"/>
              <pc:sldLayoutMk cId="2241191986" sldId="2147483729"/>
              <ac:spMk id="2" creationId="{00000000-0000-0000-0000-000000000000}"/>
            </ac:spMkLst>
          </pc:spChg>
          <pc:spChg chg="mod">
            <ac:chgData name="Paul Strader" userId="S::pstrader@syr.edu::a3528588-5838-4f5e-8126-e4f07c50aaf9" providerId="AD" clId="Web-{572DF04C-DE02-BCDB-B3A3-0DAC793E59D2}" dt="2022-11-09T17:15:47.186" v="320"/>
            <ac:spMkLst>
              <pc:docMk/>
              <pc:sldMasterMk cId="49916742" sldId="2147483720"/>
              <pc:sldLayoutMk cId="2241191986" sldId="2147483729"/>
              <ac:spMk id="3" creationId="{00000000-0000-0000-0000-000000000000}"/>
            </ac:spMkLst>
          </pc:spChg>
          <pc:spChg chg="mod">
            <ac:chgData name="Paul Strader" userId="S::pstrader@syr.edu::a3528588-5838-4f5e-8126-e4f07c50aaf9" providerId="AD" clId="Web-{572DF04C-DE02-BCDB-B3A3-0DAC793E59D2}" dt="2022-11-09T17:15:47.186" v="320"/>
            <ac:spMkLst>
              <pc:docMk/>
              <pc:sldMasterMk cId="49916742" sldId="2147483720"/>
              <pc:sldLayoutMk cId="2241191986" sldId="2147483729"/>
              <ac:spMk id="4" creationId="{00000000-0000-0000-0000-000000000000}"/>
            </ac:spMkLst>
          </pc:spChg>
        </pc:sldLayoutChg>
        <pc:sldLayoutChg chg="add del mod replId">
          <pc:chgData name="Paul Strader" userId="S::pstrader@syr.edu::a3528588-5838-4f5e-8126-e4f07c50aaf9" providerId="AD" clId="Web-{572DF04C-DE02-BCDB-B3A3-0DAC793E59D2}" dt="2022-11-09T17:15:48.889" v="321"/>
          <pc:sldLayoutMkLst>
            <pc:docMk/>
            <pc:sldMasterMk cId="49916742" sldId="2147483720"/>
            <pc:sldLayoutMk cId="1597243335" sldId="2147483730"/>
          </pc:sldLayoutMkLst>
        </pc:sldLayoutChg>
        <pc:sldLayoutChg chg="modSp add del mod replId">
          <pc:chgData name="Paul Strader" userId="S::pstrader@syr.edu::a3528588-5838-4f5e-8126-e4f07c50aaf9" providerId="AD" clId="Web-{572DF04C-DE02-BCDB-B3A3-0DAC793E59D2}" dt="2022-11-09T17:15:48.889" v="321"/>
          <pc:sldLayoutMkLst>
            <pc:docMk/>
            <pc:sldMasterMk cId="49916742" sldId="2147483720"/>
            <pc:sldLayoutMk cId="527069212" sldId="2147483731"/>
          </pc:sldLayoutMkLst>
          <pc:spChg chg="mod">
            <ac:chgData name="Paul Strader" userId="S::pstrader@syr.edu::a3528588-5838-4f5e-8126-e4f07c50aaf9" providerId="AD" clId="Web-{572DF04C-DE02-BCDB-B3A3-0DAC793E59D2}" dt="2022-11-09T17:15:47.186" v="320"/>
            <ac:spMkLst>
              <pc:docMk/>
              <pc:sldMasterMk cId="49916742" sldId="2147483720"/>
              <pc:sldLayoutMk cId="527069212" sldId="2147483731"/>
              <ac:spMk id="2" creationId="{00000000-0000-0000-0000-000000000000}"/>
            </ac:spMkLst>
          </pc:spChg>
          <pc:spChg chg="mod">
            <ac:chgData name="Paul Strader" userId="S::pstrader@syr.edu::a3528588-5838-4f5e-8126-e4f07c50aaf9" providerId="AD" clId="Web-{572DF04C-DE02-BCDB-B3A3-0DAC793E59D2}" dt="2022-11-09T17:15:47.186" v="320"/>
            <ac:spMkLst>
              <pc:docMk/>
              <pc:sldMasterMk cId="49916742" sldId="2147483720"/>
              <pc:sldLayoutMk cId="527069212" sldId="2147483731"/>
              <ac:spMk id="3" creationId="{00000000-0000-0000-0000-000000000000}"/>
            </ac:spMkLst>
          </pc:spChg>
        </pc:sldLayoutChg>
      </pc:sldMasterChg>
      <pc:sldMasterChg chg="add addSldLayout modSldLayout">
        <pc:chgData name="Paul Strader" userId="S::pstrader@syr.edu::a3528588-5838-4f5e-8126-e4f07c50aaf9" providerId="AD" clId="Web-{572DF04C-DE02-BCDB-B3A3-0DAC793E59D2}" dt="2022-11-09T17:17:21.110" v="342"/>
        <pc:sldMasterMkLst>
          <pc:docMk/>
          <pc:sldMasterMk cId="4207517308" sldId="2147483720"/>
        </pc:sldMasterMkLst>
        <pc:sldLayoutChg chg="add mod replId">
          <pc:chgData name="Paul Strader" userId="S::pstrader@syr.edu::a3528588-5838-4f5e-8126-e4f07c50aaf9" providerId="AD" clId="Web-{572DF04C-DE02-BCDB-B3A3-0DAC793E59D2}" dt="2022-11-09T17:17:21.110" v="342"/>
          <pc:sldLayoutMkLst>
            <pc:docMk/>
            <pc:sldMasterMk cId="4207517308" sldId="2147483720"/>
            <pc:sldLayoutMk cId="3801796345" sldId="2147483721"/>
          </pc:sldLayoutMkLst>
        </pc:sldLayoutChg>
        <pc:sldLayoutChg chg="add mod replId">
          <pc:chgData name="Paul Strader" userId="S::pstrader@syr.edu::a3528588-5838-4f5e-8126-e4f07c50aaf9" providerId="AD" clId="Web-{572DF04C-DE02-BCDB-B3A3-0DAC793E59D2}" dt="2022-11-09T17:17:21.110" v="342"/>
          <pc:sldLayoutMkLst>
            <pc:docMk/>
            <pc:sldMasterMk cId="4207517308" sldId="2147483720"/>
            <pc:sldLayoutMk cId="1227510858" sldId="2147483722"/>
          </pc:sldLayoutMkLst>
        </pc:sldLayoutChg>
        <pc:sldLayoutChg chg="add mod replId">
          <pc:chgData name="Paul Strader" userId="S::pstrader@syr.edu::a3528588-5838-4f5e-8126-e4f07c50aaf9" providerId="AD" clId="Web-{572DF04C-DE02-BCDB-B3A3-0DAC793E59D2}" dt="2022-11-09T17:17:21.110" v="342"/>
          <pc:sldLayoutMkLst>
            <pc:docMk/>
            <pc:sldMasterMk cId="4207517308" sldId="2147483720"/>
            <pc:sldLayoutMk cId="609097670" sldId="2147483723"/>
          </pc:sldLayoutMkLst>
        </pc:sldLayoutChg>
        <pc:sldLayoutChg chg="add mod replId">
          <pc:chgData name="Paul Strader" userId="S::pstrader@syr.edu::a3528588-5838-4f5e-8126-e4f07c50aaf9" providerId="AD" clId="Web-{572DF04C-DE02-BCDB-B3A3-0DAC793E59D2}" dt="2022-11-09T17:17:21.110" v="342"/>
          <pc:sldLayoutMkLst>
            <pc:docMk/>
            <pc:sldMasterMk cId="4207517308" sldId="2147483720"/>
            <pc:sldLayoutMk cId="1221929699" sldId="2147483724"/>
          </pc:sldLayoutMkLst>
        </pc:sldLayoutChg>
        <pc:sldLayoutChg chg="add mod replId">
          <pc:chgData name="Paul Strader" userId="S::pstrader@syr.edu::a3528588-5838-4f5e-8126-e4f07c50aaf9" providerId="AD" clId="Web-{572DF04C-DE02-BCDB-B3A3-0DAC793E59D2}" dt="2022-11-09T17:17:21.110" v="342"/>
          <pc:sldLayoutMkLst>
            <pc:docMk/>
            <pc:sldMasterMk cId="4207517308" sldId="2147483720"/>
            <pc:sldLayoutMk cId="3034882729" sldId="2147483725"/>
          </pc:sldLayoutMkLst>
        </pc:sldLayoutChg>
        <pc:sldLayoutChg chg="add mod replId">
          <pc:chgData name="Paul Strader" userId="S::pstrader@syr.edu::a3528588-5838-4f5e-8126-e4f07c50aaf9" providerId="AD" clId="Web-{572DF04C-DE02-BCDB-B3A3-0DAC793E59D2}" dt="2022-11-09T17:17:21.110" v="342"/>
          <pc:sldLayoutMkLst>
            <pc:docMk/>
            <pc:sldMasterMk cId="4207517308" sldId="2147483720"/>
            <pc:sldLayoutMk cId="3456031964" sldId="2147483726"/>
          </pc:sldLayoutMkLst>
        </pc:sldLayoutChg>
        <pc:sldLayoutChg chg="add mod replId">
          <pc:chgData name="Paul Strader" userId="S::pstrader@syr.edu::a3528588-5838-4f5e-8126-e4f07c50aaf9" providerId="AD" clId="Web-{572DF04C-DE02-BCDB-B3A3-0DAC793E59D2}" dt="2022-11-09T17:17:21.110" v="342"/>
          <pc:sldLayoutMkLst>
            <pc:docMk/>
            <pc:sldMasterMk cId="4207517308" sldId="2147483720"/>
            <pc:sldLayoutMk cId="2484494336" sldId="2147483727"/>
          </pc:sldLayoutMkLst>
        </pc:sldLayoutChg>
        <pc:sldLayoutChg chg="add mod replId">
          <pc:chgData name="Paul Strader" userId="S::pstrader@syr.edu::a3528588-5838-4f5e-8126-e4f07c50aaf9" providerId="AD" clId="Web-{572DF04C-DE02-BCDB-B3A3-0DAC793E59D2}" dt="2022-11-09T17:17:21.110" v="342"/>
          <pc:sldLayoutMkLst>
            <pc:docMk/>
            <pc:sldMasterMk cId="4207517308" sldId="2147483720"/>
            <pc:sldLayoutMk cId="2652421350" sldId="2147483728"/>
          </pc:sldLayoutMkLst>
        </pc:sldLayoutChg>
        <pc:sldLayoutChg chg="add mod replId">
          <pc:chgData name="Paul Strader" userId="S::pstrader@syr.edu::a3528588-5838-4f5e-8126-e4f07c50aaf9" providerId="AD" clId="Web-{572DF04C-DE02-BCDB-B3A3-0DAC793E59D2}" dt="2022-11-09T17:17:21.110" v="342"/>
          <pc:sldLayoutMkLst>
            <pc:docMk/>
            <pc:sldMasterMk cId="4207517308" sldId="2147483720"/>
            <pc:sldLayoutMk cId="812695842" sldId="2147483729"/>
          </pc:sldLayoutMkLst>
        </pc:sldLayoutChg>
        <pc:sldLayoutChg chg="add mod replId">
          <pc:chgData name="Paul Strader" userId="S::pstrader@syr.edu::a3528588-5838-4f5e-8126-e4f07c50aaf9" providerId="AD" clId="Web-{572DF04C-DE02-BCDB-B3A3-0DAC793E59D2}" dt="2022-11-09T17:17:21.110" v="342"/>
          <pc:sldLayoutMkLst>
            <pc:docMk/>
            <pc:sldMasterMk cId="4207517308" sldId="2147483720"/>
            <pc:sldLayoutMk cId="1168051107" sldId="2147483730"/>
          </pc:sldLayoutMkLst>
        </pc:sldLayoutChg>
        <pc:sldLayoutChg chg="add mod replId">
          <pc:chgData name="Paul Strader" userId="S::pstrader@syr.edu::a3528588-5838-4f5e-8126-e4f07c50aaf9" providerId="AD" clId="Web-{572DF04C-DE02-BCDB-B3A3-0DAC793E59D2}" dt="2022-11-09T17:17:21.110" v="342"/>
          <pc:sldLayoutMkLst>
            <pc:docMk/>
            <pc:sldMasterMk cId="4207517308" sldId="2147483720"/>
            <pc:sldLayoutMk cId="2491256342" sldId="2147483731"/>
          </pc:sldLayoutMkLst>
        </pc:sldLayoutChg>
      </pc:sldMasterChg>
    </pc:docChg>
  </pc:docChgLst>
  <pc:docChgLst>
    <pc:chgData name="Paul Strader" userId="S::pstrader@syr.edu::a3528588-5838-4f5e-8126-e4f07c50aaf9" providerId="AD" clId="Web-{1B67D5FE-5F94-4323-80CA-627E5EE1BB67}"/>
    <pc:docChg chg="addSld modSld">
      <pc:chgData name="Paul Strader" userId="S::pstrader@syr.edu::a3528588-5838-4f5e-8126-e4f07c50aaf9" providerId="AD" clId="Web-{1B67D5FE-5F94-4323-80CA-627E5EE1BB67}" dt="2022-12-07T01:45:13.962" v="629"/>
      <pc:docMkLst>
        <pc:docMk/>
      </pc:docMkLst>
      <pc:sldChg chg="modSp add replId">
        <pc:chgData name="Paul Strader" userId="S::pstrader@syr.edu::a3528588-5838-4f5e-8126-e4f07c50aaf9" providerId="AD" clId="Web-{1B67D5FE-5F94-4323-80CA-627E5EE1BB67}" dt="2022-12-07T01:34:27.303" v="540" actId="20577"/>
        <pc:sldMkLst>
          <pc:docMk/>
          <pc:sldMk cId="2959625930" sldId="310"/>
        </pc:sldMkLst>
        <pc:spChg chg="mod">
          <ac:chgData name="Paul Strader" userId="S::pstrader@syr.edu::a3528588-5838-4f5e-8126-e4f07c50aaf9" providerId="AD" clId="Web-{1B67D5FE-5F94-4323-80CA-627E5EE1BB67}" dt="2022-12-06T22:29:57.964" v="13" actId="20577"/>
          <ac:spMkLst>
            <pc:docMk/>
            <pc:sldMk cId="2959625930" sldId="310"/>
            <ac:spMk id="2" creationId="{CCB0EBE6-1382-A60D-B4AA-E3E886D75E95}"/>
          </ac:spMkLst>
        </pc:spChg>
        <pc:spChg chg="mod">
          <ac:chgData name="Paul Strader" userId="S::pstrader@syr.edu::a3528588-5838-4f5e-8126-e4f07c50aaf9" providerId="AD" clId="Web-{1B67D5FE-5F94-4323-80CA-627E5EE1BB67}" dt="2022-12-07T01:34:27.303" v="540" actId="20577"/>
          <ac:spMkLst>
            <pc:docMk/>
            <pc:sldMk cId="2959625930" sldId="310"/>
            <ac:spMk id="3" creationId="{C0CBEA69-B336-AE8C-9D4B-FABDF2BC6BAD}"/>
          </ac:spMkLst>
        </pc:spChg>
      </pc:sldChg>
      <pc:sldChg chg="addSp delSp modSp add mod replId modClrScheme chgLayout">
        <pc:chgData name="Paul Strader" userId="S::pstrader@syr.edu::a3528588-5838-4f5e-8126-e4f07c50aaf9" providerId="AD" clId="Web-{1B67D5FE-5F94-4323-80CA-627E5EE1BB67}" dt="2022-12-07T01:44:39.383" v="617"/>
        <pc:sldMkLst>
          <pc:docMk/>
          <pc:sldMk cId="392906271" sldId="311"/>
        </pc:sldMkLst>
        <pc:spChg chg="mod ord">
          <ac:chgData name="Paul Strader" userId="S::pstrader@syr.edu::a3528588-5838-4f5e-8126-e4f07c50aaf9" providerId="AD" clId="Web-{1B67D5FE-5F94-4323-80CA-627E5EE1BB67}" dt="2022-12-07T01:25:07.585" v="272" actId="20577"/>
          <ac:spMkLst>
            <pc:docMk/>
            <pc:sldMk cId="392906271" sldId="311"/>
            <ac:spMk id="2" creationId="{CCB0EBE6-1382-A60D-B4AA-E3E886D75E95}"/>
          </ac:spMkLst>
        </pc:spChg>
        <pc:spChg chg="del mod">
          <ac:chgData name="Paul Strader" userId="S::pstrader@syr.edu::a3528588-5838-4f5e-8126-e4f07c50aaf9" providerId="AD" clId="Web-{1B67D5FE-5F94-4323-80CA-627E5EE1BB67}" dt="2022-12-06T23:14:56.220" v="107"/>
          <ac:spMkLst>
            <pc:docMk/>
            <pc:sldMk cId="392906271" sldId="311"/>
            <ac:spMk id="3" creationId="{C0CBEA69-B336-AE8C-9D4B-FABDF2BC6BAD}"/>
          </ac:spMkLst>
        </pc:spChg>
        <pc:spChg chg="add del mod ord">
          <ac:chgData name="Paul Strader" userId="S::pstrader@syr.edu::a3528588-5838-4f5e-8126-e4f07c50aaf9" providerId="AD" clId="Web-{1B67D5FE-5F94-4323-80CA-627E5EE1BB67}" dt="2022-12-07T01:25:04.070" v="271"/>
          <ac:spMkLst>
            <pc:docMk/>
            <pc:sldMk cId="392906271" sldId="311"/>
            <ac:spMk id="3" creationId="{DF15BE7A-8262-F3A5-702B-184A54979048}"/>
          </ac:spMkLst>
        </pc:spChg>
        <pc:spChg chg="add del mod ord">
          <ac:chgData name="Paul Strader" userId="S::pstrader@syr.edu::a3528588-5838-4f5e-8126-e4f07c50aaf9" providerId="AD" clId="Web-{1B67D5FE-5F94-4323-80CA-627E5EE1BB67}" dt="2022-12-07T01:21:38.861" v="189"/>
          <ac:spMkLst>
            <pc:docMk/>
            <pc:sldMk cId="392906271" sldId="311"/>
            <ac:spMk id="4" creationId="{41CF3004-2B4D-60D1-C339-B6E05D3410CD}"/>
          </ac:spMkLst>
        </pc:spChg>
        <pc:spChg chg="add del mod">
          <ac:chgData name="Paul Strader" userId="S::pstrader@syr.edu::a3528588-5838-4f5e-8126-e4f07c50aaf9" providerId="AD" clId="Web-{1B67D5FE-5F94-4323-80CA-627E5EE1BB67}" dt="2022-12-06T23:14:59.955" v="108"/>
          <ac:spMkLst>
            <pc:docMk/>
            <pc:sldMk cId="392906271" sldId="311"/>
            <ac:spMk id="5" creationId="{5E8AB6E0-3A4B-221A-2F77-4764BF4DB860}"/>
          </ac:spMkLst>
        </pc:spChg>
        <pc:spChg chg="add del mod ord">
          <ac:chgData name="Paul Strader" userId="S::pstrader@syr.edu::a3528588-5838-4f5e-8126-e4f07c50aaf9" providerId="AD" clId="Web-{1B67D5FE-5F94-4323-80CA-627E5EE1BB67}" dt="2022-12-07T01:44:35.804" v="616"/>
          <ac:spMkLst>
            <pc:docMk/>
            <pc:sldMk cId="392906271" sldId="311"/>
            <ac:spMk id="5" creationId="{EE0D5FAA-F69F-FEF3-71BA-97AA305248C6}"/>
          </ac:spMkLst>
        </pc:spChg>
        <pc:spChg chg="add del mod">
          <ac:chgData name="Paul Strader" userId="S::pstrader@syr.edu::a3528588-5838-4f5e-8126-e4f07c50aaf9" providerId="AD" clId="Web-{1B67D5FE-5F94-4323-80CA-627E5EE1BB67}" dt="2022-12-07T01:20:52.985" v="179"/>
          <ac:spMkLst>
            <pc:docMk/>
            <pc:sldMk cId="392906271" sldId="311"/>
            <ac:spMk id="7" creationId="{0C5AF93D-CD6D-2453-5755-05297157C541}"/>
          </ac:spMkLst>
        </pc:spChg>
        <pc:spChg chg="add del mod">
          <ac:chgData name="Paul Strader" userId="S::pstrader@syr.edu::a3528588-5838-4f5e-8126-e4f07c50aaf9" providerId="AD" clId="Web-{1B67D5FE-5F94-4323-80CA-627E5EE1BB67}" dt="2022-12-07T01:20:57.938" v="180"/>
          <ac:spMkLst>
            <pc:docMk/>
            <pc:sldMk cId="392906271" sldId="311"/>
            <ac:spMk id="8" creationId="{163AFD85-CB5F-7FC3-43A4-EA73530E62F0}"/>
          </ac:spMkLst>
        </pc:spChg>
        <pc:spChg chg="add del mod ord">
          <ac:chgData name="Paul Strader" userId="S::pstrader@syr.edu::a3528588-5838-4f5e-8126-e4f07c50aaf9" providerId="AD" clId="Web-{1B67D5FE-5F94-4323-80CA-627E5EE1BB67}" dt="2022-12-07T01:21:50.361" v="190"/>
          <ac:spMkLst>
            <pc:docMk/>
            <pc:sldMk cId="392906271" sldId="311"/>
            <ac:spMk id="9" creationId="{D30DA58C-1AD6-8131-C7DC-D9FE5C71F985}"/>
          </ac:spMkLst>
        </pc:spChg>
        <pc:spChg chg="add del mod">
          <ac:chgData name="Paul Strader" userId="S::pstrader@syr.edu::a3528588-5838-4f5e-8126-e4f07c50aaf9" providerId="AD" clId="Web-{1B67D5FE-5F94-4323-80CA-627E5EE1BB67}" dt="2022-12-07T01:22:34.972" v="201"/>
          <ac:spMkLst>
            <pc:docMk/>
            <pc:sldMk cId="392906271" sldId="311"/>
            <ac:spMk id="13" creationId="{0D861166-8080-0780-6629-A4BBC6AF7495}"/>
          </ac:spMkLst>
        </pc:spChg>
        <pc:spChg chg="add del mod">
          <ac:chgData name="Paul Strader" userId="S::pstrader@syr.edu::a3528588-5838-4f5e-8126-e4f07c50aaf9" providerId="AD" clId="Web-{1B67D5FE-5F94-4323-80CA-627E5EE1BB67}" dt="2022-12-07T01:24:58.679" v="270"/>
          <ac:spMkLst>
            <pc:docMk/>
            <pc:sldMk cId="392906271" sldId="311"/>
            <ac:spMk id="15" creationId="{957F6813-C68A-1B9F-C75C-720831456E62}"/>
          </ac:spMkLst>
        </pc:spChg>
        <pc:spChg chg="add mod">
          <ac:chgData name="Paul Strader" userId="S::pstrader@syr.edu::a3528588-5838-4f5e-8126-e4f07c50aaf9" providerId="AD" clId="Web-{1B67D5FE-5F94-4323-80CA-627E5EE1BB67}" dt="2022-12-07T01:44:26.085" v="615" actId="20577"/>
          <ac:spMkLst>
            <pc:docMk/>
            <pc:sldMk cId="392906271" sldId="311"/>
            <ac:spMk id="17" creationId="{3FBA97A6-6650-3DC1-FBA5-03BBC5FCE2AE}"/>
          </ac:spMkLst>
        </pc:spChg>
        <pc:spChg chg="add del mod">
          <ac:chgData name="Paul Strader" userId="S::pstrader@syr.edu::a3528588-5838-4f5e-8126-e4f07c50aaf9" providerId="AD" clId="Web-{1B67D5FE-5F94-4323-80CA-627E5EE1BB67}" dt="2022-12-07T01:44:39.383" v="617"/>
          <ac:spMkLst>
            <pc:docMk/>
            <pc:sldMk cId="392906271" sldId="311"/>
            <ac:spMk id="19" creationId="{5AB20680-51C2-6A92-CE97-897C516200D5}"/>
          </ac:spMkLst>
        </pc:spChg>
        <pc:picChg chg="add del mod">
          <ac:chgData name="Paul Strader" userId="S::pstrader@syr.edu::a3528588-5838-4f5e-8126-e4f07c50aaf9" providerId="AD" clId="Web-{1B67D5FE-5F94-4323-80CA-627E5EE1BB67}" dt="2022-12-07T01:20:50.047" v="178"/>
          <ac:picMkLst>
            <pc:docMk/>
            <pc:sldMk cId="392906271" sldId="311"/>
            <ac:picMk id="6" creationId="{E932E052-1356-3BB5-82F7-D700E18C82CC}"/>
          </ac:picMkLst>
        </pc:picChg>
        <pc:picChg chg="add mod ord">
          <ac:chgData name="Paul Strader" userId="S::pstrader@syr.edu::a3528588-5838-4f5e-8126-e4f07c50aaf9" providerId="AD" clId="Web-{1B67D5FE-5F94-4323-80CA-627E5EE1BB67}" dt="2022-12-07T01:23:32.051" v="224" actId="1076"/>
          <ac:picMkLst>
            <pc:docMk/>
            <pc:sldMk cId="392906271" sldId="311"/>
            <ac:picMk id="10" creationId="{6DAF3D6C-FA9E-FD48-BA6F-03FE3DE99207}"/>
          </ac:picMkLst>
        </pc:picChg>
        <pc:picChg chg="add del mod ord">
          <ac:chgData name="Paul Strader" userId="S::pstrader@syr.edu::a3528588-5838-4f5e-8126-e4f07c50aaf9" providerId="AD" clId="Web-{1B67D5FE-5F94-4323-80CA-627E5EE1BB67}" dt="2022-12-07T01:22:26.675" v="199"/>
          <ac:picMkLst>
            <pc:docMk/>
            <pc:sldMk cId="392906271" sldId="311"/>
            <ac:picMk id="11" creationId="{17F4A4E5-767D-03D5-C1D5-AEC7A08D29A7}"/>
          </ac:picMkLst>
        </pc:picChg>
      </pc:sldChg>
      <pc:sldChg chg="addSp delSp modSp add replId">
        <pc:chgData name="Paul Strader" userId="S::pstrader@syr.edu::a3528588-5838-4f5e-8126-e4f07c50aaf9" providerId="AD" clId="Web-{1B67D5FE-5F94-4323-80CA-627E5EE1BB67}" dt="2022-12-07T01:43:55.288" v="606"/>
        <pc:sldMkLst>
          <pc:docMk/>
          <pc:sldMk cId="2478848117" sldId="312"/>
        </pc:sldMkLst>
        <pc:spChg chg="mod">
          <ac:chgData name="Paul Strader" userId="S::pstrader@syr.edu::a3528588-5838-4f5e-8126-e4f07c50aaf9" providerId="AD" clId="Web-{1B67D5FE-5F94-4323-80CA-627E5EE1BB67}" dt="2022-12-07T01:25:58.696" v="283" actId="20577"/>
          <ac:spMkLst>
            <pc:docMk/>
            <pc:sldMk cId="2478848117" sldId="312"/>
            <ac:spMk id="2" creationId="{CCB0EBE6-1382-A60D-B4AA-E3E886D75E95}"/>
          </ac:spMkLst>
        </pc:spChg>
        <pc:spChg chg="add del mod">
          <ac:chgData name="Paul Strader" userId="S::pstrader@syr.edu::a3528588-5838-4f5e-8126-e4f07c50aaf9" providerId="AD" clId="Web-{1B67D5FE-5F94-4323-80CA-627E5EE1BB67}" dt="2022-12-07T01:25:21.648" v="275"/>
          <ac:spMkLst>
            <pc:docMk/>
            <pc:sldMk cId="2478848117" sldId="312"/>
            <ac:spMk id="4" creationId="{7D9066D3-87F0-A2BB-C629-94E3E776A65C}"/>
          </ac:spMkLst>
        </pc:spChg>
        <pc:spChg chg="del mod">
          <ac:chgData name="Paul Strader" userId="S::pstrader@syr.edu::a3528588-5838-4f5e-8126-e4f07c50aaf9" providerId="AD" clId="Web-{1B67D5FE-5F94-4323-80CA-627E5EE1BB67}" dt="2022-12-07T01:43:52.100" v="605"/>
          <ac:spMkLst>
            <pc:docMk/>
            <pc:sldMk cId="2478848117" sldId="312"/>
            <ac:spMk id="5" creationId="{EE0D5FAA-F69F-FEF3-71BA-97AA305248C6}"/>
          </ac:spMkLst>
        </pc:spChg>
        <pc:spChg chg="add mod">
          <ac:chgData name="Paul Strader" userId="S::pstrader@syr.edu::a3528588-5838-4f5e-8126-e4f07c50aaf9" providerId="AD" clId="Web-{1B67D5FE-5F94-4323-80CA-627E5EE1BB67}" dt="2022-12-07T01:43:49.178" v="604" actId="20577"/>
          <ac:spMkLst>
            <pc:docMk/>
            <pc:sldMk cId="2478848117" sldId="312"/>
            <ac:spMk id="8" creationId="{271F2497-D9E7-4E13-7D3E-C12EBF28A55E}"/>
          </ac:spMkLst>
        </pc:spChg>
        <pc:spChg chg="add del mod">
          <ac:chgData name="Paul Strader" userId="S::pstrader@syr.edu::a3528588-5838-4f5e-8126-e4f07c50aaf9" providerId="AD" clId="Web-{1B67D5FE-5F94-4323-80CA-627E5EE1BB67}" dt="2022-12-07T01:43:55.288" v="606"/>
          <ac:spMkLst>
            <pc:docMk/>
            <pc:sldMk cId="2478848117" sldId="312"/>
            <ac:spMk id="11" creationId="{CF60CC35-2EEF-4643-2491-032328BA282F}"/>
          </ac:spMkLst>
        </pc:spChg>
        <pc:picChg chg="add mod ord">
          <ac:chgData name="Paul Strader" userId="S::pstrader@syr.edu::a3528588-5838-4f5e-8126-e4f07c50aaf9" providerId="AD" clId="Web-{1B67D5FE-5F94-4323-80CA-627E5EE1BB67}" dt="2022-12-07T01:25:52.524" v="281" actId="14100"/>
          <ac:picMkLst>
            <pc:docMk/>
            <pc:sldMk cId="2478848117" sldId="312"/>
            <ac:picMk id="6" creationId="{278EB271-052B-FF58-6943-0D3E3A748DD2}"/>
          </ac:picMkLst>
        </pc:picChg>
        <pc:picChg chg="del">
          <ac:chgData name="Paul Strader" userId="S::pstrader@syr.edu::a3528588-5838-4f5e-8126-e4f07c50aaf9" providerId="AD" clId="Web-{1B67D5FE-5F94-4323-80CA-627E5EE1BB67}" dt="2022-12-07T01:25:15.867" v="274"/>
          <ac:picMkLst>
            <pc:docMk/>
            <pc:sldMk cId="2478848117" sldId="312"/>
            <ac:picMk id="10" creationId="{6DAF3D6C-FA9E-FD48-BA6F-03FE3DE99207}"/>
          </ac:picMkLst>
        </pc:picChg>
      </pc:sldChg>
      <pc:sldChg chg="addSp delSp modSp add replId">
        <pc:chgData name="Paul Strader" userId="S::pstrader@syr.edu::a3528588-5838-4f5e-8126-e4f07c50aaf9" providerId="AD" clId="Web-{1B67D5FE-5F94-4323-80CA-627E5EE1BB67}" dt="2022-12-07T01:43:03.802" v="590" actId="20577"/>
        <pc:sldMkLst>
          <pc:docMk/>
          <pc:sldMk cId="2372728351" sldId="313"/>
        </pc:sldMkLst>
        <pc:spChg chg="mod">
          <ac:chgData name="Paul Strader" userId="S::pstrader@syr.edu::a3528588-5838-4f5e-8126-e4f07c50aaf9" providerId="AD" clId="Web-{1B67D5FE-5F94-4323-80CA-627E5EE1BB67}" dt="2022-12-07T01:27:11.760" v="319" actId="20577"/>
          <ac:spMkLst>
            <pc:docMk/>
            <pc:sldMk cId="2372728351" sldId="313"/>
            <ac:spMk id="2" creationId="{CCB0EBE6-1382-A60D-B4AA-E3E886D75E95}"/>
          </ac:spMkLst>
        </pc:spChg>
        <pc:spChg chg="add del mod">
          <ac:chgData name="Paul Strader" userId="S::pstrader@syr.edu::a3528588-5838-4f5e-8126-e4f07c50aaf9" providerId="AD" clId="Web-{1B67D5FE-5F94-4323-80CA-627E5EE1BB67}" dt="2022-12-07T01:27:19.308" v="321"/>
          <ac:spMkLst>
            <pc:docMk/>
            <pc:sldMk cId="2372728351" sldId="313"/>
            <ac:spMk id="4" creationId="{9D28A8BA-3D40-BA9C-9BB2-DDECD0936293}"/>
          </ac:spMkLst>
        </pc:spChg>
        <pc:spChg chg="mod">
          <ac:chgData name="Paul Strader" userId="S::pstrader@syr.edu::a3528588-5838-4f5e-8126-e4f07c50aaf9" providerId="AD" clId="Web-{1B67D5FE-5F94-4323-80CA-627E5EE1BB67}" dt="2022-12-07T01:43:03.802" v="590" actId="20577"/>
          <ac:spMkLst>
            <pc:docMk/>
            <pc:sldMk cId="2372728351" sldId="313"/>
            <ac:spMk id="5" creationId="{EE0D5FAA-F69F-FEF3-71BA-97AA305248C6}"/>
          </ac:spMkLst>
        </pc:spChg>
        <pc:spChg chg="add del">
          <ac:chgData name="Paul Strader" userId="S::pstrader@syr.edu::a3528588-5838-4f5e-8126-e4f07c50aaf9" providerId="AD" clId="Web-{1B67D5FE-5F94-4323-80CA-627E5EE1BB67}" dt="2022-12-07T01:42:35.551" v="586"/>
          <ac:spMkLst>
            <pc:docMk/>
            <pc:sldMk cId="2372728351" sldId="313"/>
            <ac:spMk id="9" creationId="{5AE4E2F2-0E49-76EB-D9D8-B03B949D15EB}"/>
          </ac:spMkLst>
        </pc:spChg>
        <pc:picChg chg="del">
          <ac:chgData name="Paul Strader" userId="S::pstrader@syr.edu::a3528588-5838-4f5e-8126-e4f07c50aaf9" providerId="AD" clId="Web-{1B67D5FE-5F94-4323-80CA-627E5EE1BB67}" dt="2022-12-07T01:27:13.026" v="320"/>
          <ac:picMkLst>
            <pc:docMk/>
            <pc:sldMk cId="2372728351" sldId="313"/>
            <ac:picMk id="6" creationId="{278EB271-052B-FF58-6943-0D3E3A748DD2}"/>
          </ac:picMkLst>
        </pc:picChg>
        <pc:picChg chg="add mod ord">
          <ac:chgData name="Paul Strader" userId="S::pstrader@syr.edu::a3528588-5838-4f5e-8126-e4f07c50aaf9" providerId="AD" clId="Web-{1B67D5FE-5F94-4323-80CA-627E5EE1BB67}" dt="2022-12-07T01:38:51.311" v="550"/>
          <ac:picMkLst>
            <pc:docMk/>
            <pc:sldMk cId="2372728351" sldId="313"/>
            <ac:picMk id="7" creationId="{8BB76EE2-820E-E669-3542-8B5026F1F12A}"/>
          </ac:picMkLst>
        </pc:picChg>
      </pc:sldChg>
      <pc:sldChg chg="addSp delSp modSp add replId">
        <pc:chgData name="Paul Strader" userId="S::pstrader@syr.edu::a3528588-5838-4f5e-8126-e4f07c50aaf9" providerId="AD" clId="Web-{1B67D5FE-5F94-4323-80CA-627E5EE1BB67}" dt="2022-12-07T01:45:13.962" v="629"/>
        <pc:sldMkLst>
          <pc:docMk/>
          <pc:sldMk cId="3269190496" sldId="314"/>
        </pc:sldMkLst>
        <pc:spChg chg="mod">
          <ac:chgData name="Paul Strader" userId="S::pstrader@syr.edu::a3528588-5838-4f5e-8126-e4f07c50aaf9" providerId="AD" clId="Web-{1B67D5FE-5F94-4323-80CA-627E5EE1BB67}" dt="2022-12-07T01:28:42.247" v="366" actId="20577"/>
          <ac:spMkLst>
            <pc:docMk/>
            <pc:sldMk cId="3269190496" sldId="314"/>
            <ac:spMk id="2" creationId="{CCB0EBE6-1382-A60D-B4AA-E3E886D75E95}"/>
          </ac:spMkLst>
        </pc:spChg>
        <pc:spChg chg="add del mod">
          <ac:chgData name="Paul Strader" userId="S::pstrader@syr.edu::a3528588-5838-4f5e-8126-e4f07c50aaf9" providerId="AD" clId="Web-{1B67D5FE-5F94-4323-80CA-627E5EE1BB67}" dt="2022-12-07T01:28:53.982" v="368"/>
          <ac:spMkLst>
            <pc:docMk/>
            <pc:sldMk cId="3269190496" sldId="314"/>
            <ac:spMk id="4" creationId="{98055905-DD3C-1827-8DF9-1E14A53B9FC5}"/>
          </ac:spMkLst>
        </pc:spChg>
        <pc:spChg chg="del mod">
          <ac:chgData name="Paul Strader" userId="S::pstrader@syr.edu::a3528588-5838-4f5e-8126-e4f07c50aaf9" providerId="AD" clId="Web-{1B67D5FE-5F94-4323-80CA-627E5EE1BB67}" dt="2022-12-07T01:45:01.274" v="623"/>
          <ac:spMkLst>
            <pc:docMk/>
            <pc:sldMk cId="3269190496" sldId="314"/>
            <ac:spMk id="5" creationId="{EE0D5FAA-F69F-FEF3-71BA-97AA305248C6}"/>
          </ac:spMkLst>
        </pc:spChg>
        <pc:spChg chg="add mod">
          <ac:chgData name="Paul Strader" userId="S::pstrader@syr.edu::a3528588-5838-4f5e-8126-e4f07c50aaf9" providerId="AD" clId="Web-{1B67D5FE-5F94-4323-80CA-627E5EE1BB67}" dt="2022-12-07T01:45:10.712" v="628" actId="20577"/>
          <ac:spMkLst>
            <pc:docMk/>
            <pc:sldMk cId="3269190496" sldId="314"/>
            <ac:spMk id="9" creationId="{6E9FFA39-6E5B-7AD4-A991-9BA0568AA4F0}"/>
          </ac:spMkLst>
        </pc:spChg>
        <pc:spChg chg="add del mod">
          <ac:chgData name="Paul Strader" userId="S::pstrader@syr.edu::a3528588-5838-4f5e-8126-e4f07c50aaf9" providerId="AD" clId="Web-{1B67D5FE-5F94-4323-80CA-627E5EE1BB67}" dt="2022-12-07T01:45:13.962" v="629"/>
          <ac:spMkLst>
            <pc:docMk/>
            <pc:sldMk cId="3269190496" sldId="314"/>
            <ac:spMk id="11" creationId="{C4762FBC-364B-52F3-C592-459F594BEE90}"/>
          </ac:spMkLst>
        </pc:spChg>
        <pc:picChg chg="add mod ord">
          <ac:chgData name="Paul Strader" userId="S::pstrader@syr.edu::a3528588-5838-4f5e-8126-e4f07c50aaf9" providerId="AD" clId="Web-{1B67D5FE-5F94-4323-80CA-627E5EE1BB67}" dt="2022-12-07T01:37:55.622" v="545" actId="1076"/>
          <ac:picMkLst>
            <pc:docMk/>
            <pc:sldMk cId="3269190496" sldId="314"/>
            <ac:picMk id="6" creationId="{CC3CE83C-C9BF-E865-D254-15410B43BD72}"/>
          </ac:picMkLst>
        </pc:picChg>
        <pc:picChg chg="del">
          <ac:chgData name="Paul Strader" userId="S::pstrader@syr.edu::a3528588-5838-4f5e-8126-e4f07c50aaf9" providerId="AD" clId="Web-{1B67D5FE-5F94-4323-80CA-627E5EE1BB67}" dt="2022-12-07T01:28:44.575" v="367"/>
          <ac:picMkLst>
            <pc:docMk/>
            <pc:sldMk cId="3269190496" sldId="314"/>
            <ac:picMk id="7" creationId="{8BB76EE2-820E-E669-3542-8B5026F1F12A}"/>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74454A-2414-4746-81F7-9C16E95E0C3A}" type="datetimeFigureOut">
              <a:t>9/4/2023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8141AF-6275-43E3-B16B-026AC18DD134}" type="slidenum">
              <a:t>‹#›</a:t>
            </a:fld>
            <a:endParaRPr lang="en-US"/>
          </a:p>
        </p:txBody>
      </p:sp>
    </p:spTree>
    <p:extLst>
      <p:ext uri="{BB962C8B-B14F-4D97-AF65-F5344CB8AC3E}">
        <p14:creationId xmlns:p14="http://schemas.microsoft.com/office/powerpoint/2010/main" val="40118108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allsbox.blogspot.com/2010/05/roads-high-definition-desktop.html"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creativecommons.org/licenses/by-nc-nd/3.0/"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cs typeface="Calibri"/>
              </a:rPr>
              <a:t>Sam</a:t>
            </a:r>
          </a:p>
        </p:txBody>
      </p:sp>
      <p:sp>
        <p:nvSpPr>
          <p:cNvPr id="4" name="Slide Number Placeholder 3"/>
          <p:cNvSpPr>
            <a:spLocks noGrp="1"/>
          </p:cNvSpPr>
          <p:nvPr>
            <p:ph type="sldNum" sz="quarter" idx="5"/>
          </p:nvPr>
        </p:nvSpPr>
        <p:spPr/>
        <p:txBody>
          <a:bodyPr/>
          <a:lstStyle/>
          <a:p>
            <a:fld id="{B28141AF-6275-43E3-B16B-026AC18DD134}" type="slidenum">
              <a:rPr lang="en-US"/>
              <a:t>1</a:t>
            </a:fld>
            <a:endParaRPr lang="en-US"/>
          </a:p>
        </p:txBody>
      </p:sp>
    </p:spTree>
    <p:extLst>
      <p:ext uri="{BB962C8B-B14F-4D97-AF65-F5344CB8AC3E}">
        <p14:creationId xmlns:p14="http://schemas.microsoft.com/office/powerpoint/2010/main" val="14841241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Paul P</a:t>
            </a:r>
          </a:p>
        </p:txBody>
      </p:sp>
      <p:sp>
        <p:nvSpPr>
          <p:cNvPr id="4" name="Slide Number Placeholder 3"/>
          <p:cNvSpPr>
            <a:spLocks noGrp="1"/>
          </p:cNvSpPr>
          <p:nvPr>
            <p:ph type="sldNum" sz="quarter" idx="5"/>
          </p:nvPr>
        </p:nvSpPr>
        <p:spPr/>
        <p:txBody>
          <a:bodyPr/>
          <a:lstStyle/>
          <a:p>
            <a:fld id="{B28141AF-6275-43E3-B16B-026AC18DD134}" type="slidenum">
              <a:rPr lang="en-US"/>
              <a:t>20</a:t>
            </a:fld>
            <a:endParaRPr lang="en-US"/>
          </a:p>
        </p:txBody>
      </p:sp>
    </p:spTree>
    <p:extLst>
      <p:ext uri="{BB962C8B-B14F-4D97-AF65-F5344CB8AC3E}">
        <p14:creationId xmlns:p14="http://schemas.microsoft.com/office/powerpoint/2010/main" val="40087297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Paul P</a:t>
            </a:r>
          </a:p>
        </p:txBody>
      </p:sp>
      <p:sp>
        <p:nvSpPr>
          <p:cNvPr id="4" name="Slide Number Placeholder 3"/>
          <p:cNvSpPr>
            <a:spLocks noGrp="1"/>
          </p:cNvSpPr>
          <p:nvPr>
            <p:ph type="sldNum" sz="quarter" idx="5"/>
          </p:nvPr>
        </p:nvSpPr>
        <p:spPr/>
        <p:txBody>
          <a:bodyPr/>
          <a:lstStyle/>
          <a:p>
            <a:fld id="{B28141AF-6275-43E3-B16B-026AC18DD134}" type="slidenum">
              <a:rPr lang="en-US"/>
              <a:t>21</a:t>
            </a:fld>
            <a:endParaRPr lang="en-US"/>
          </a:p>
        </p:txBody>
      </p:sp>
    </p:spTree>
    <p:extLst>
      <p:ext uri="{BB962C8B-B14F-4D97-AF65-F5344CB8AC3E}">
        <p14:creationId xmlns:p14="http://schemas.microsoft.com/office/powerpoint/2010/main" val="9264533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cs typeface="Calibri"/>
              </a:rPr>
              <a:t>Paul S</a:t>
            </a:r>
          </a:p>
          <a:p>
            <a:endParaRPr lang="en-US">
              <a:cs typeface="Calibri"/>
            </a:endParaRPr>
          </a:p>
          <a:p>
            <a:r>
              <a:rPr lang="en-US">
                <a:cs typeface="Calibri"/>
              </a:rPr>
              <a:t>One model we intended to use was </a:t>
            </a:r>
            <a:r>
              <a:rPr lang="en-US" err="1">
                <a:cs typeface="Calibri"/>
              </a:rPr>
              <a:t>XGBoost</a:t>
            </a:r>
            <a:r>
              <a:rPr lang="en-US">
                <a:cs typeface="Calibri"/>
              </a:rPr>
              <a:t>, which is an </a:t>
            </a:r>
            <a:r>
              <a:rPr lang="en-US" err="1">
                <a:cs typeface="Calibri"/>
              </a:rPr>
              <a:t>esemble</a:t>
            </a:r>
            <a:r>
              <a:rPr lang="en-US">
                <a:cs typeface="Calibri"/>
              </a:rPr>
              <a:t> ml method for boosted tree classification. </a:t>
            </a:r>
            <a:r>
              <a:rPr lang="en-US" err="1">
                <a:cs typeface="Calibri"/>
              </a:rPr>
              <a:t>XGBoost</a:t>
            </a:r>
            <a:r>
              <a:rPr lang="en-US">
                <a:cs typeface="Calibri"/>
              </a:rPr>
              <a:t> is known for high prediction accuracy, so idea was to validate other results. </a:t>
            </a:r>
          </a:p>
          <a:p>
            <a:endParaRPr lang="en-US">
              <a:cs typeface="Calibri"/>
            </a:endParaRPr>
          </a:p>
          <a:p>
            <a:r>
              <a:rPr lang="en-US">
                <a:cs typeface="Calibri"/>
              </a:rPr>
              <a:t>Problem is relies on numerical data, too much categorical in our data set.</a:t>
            </a:r>
          </a:p>
          <a:p>
            <a:endParaRPr lang="en-US">
              <a:cs typeface="Calibri"/>
            </a:endParaRPr>
          </a:p>
          <a:p>
            <a:r>
              <a:rPr lang="en-US">
                <a:cs typeface="Calibri"/>
              </a:rPr>
              <a:t>working with </a:t>
            </a:r>
            <a:r>
              <a:rPr lang="en-US" err="1">
                <a:cs typeface="Calibri"/>
              </a:rPr>
              <a:t>xgboost</a:t>
            </a:r>
            <a:r>
              <a:rPr lang="en-US">
                <a:cs typeface="Calibri"/>
              </a:rPr>
              <a:t> requires converting to sparse matrix, which does not work well with multinomial classification. </a:t>
            </a:r>
          </a:p>
          <a:p>
            <a:endParaRPr lang="en-US">
              <a:cs typeface="Calibri"/>
            </a:endParaRPr>
          </a:p>
          <a:p>
            <a:r>
              <a:rPr lang="en-US" err="1">
                <a:cs typeface="Calibri"/>
              </a:rPr>
              <a:t>XGBoost</a:t>
            </a:r>
            <a:r>
              <a:rPr lang="en-US">
                <a:cs typeface="Calibri"/>
              </a:rPr>
              <a:t> determined not good for classification, but decent backup verification for </a:t>
            </a:r>
            <a:r>
              <a:rPr lang="en-US" err="1">
                <a:cs typeface="Calibri"/>
              </a:rPr>
              <a:t>varImp</a:t>
            </a:r>
            <a:r>
              <a:rPr lang="en-US">
                <a:cs typeface="Calibri"/>
              </a:rPr>
              <a:t>. </a:t>
            </a:r>
          </a:p>
        </p:txBody>
      </p:sp>
      <p:sp>
        <p:nvSpPr>
          <p:cNvPr id="4" name="Slide Number Placeholder 3"/>
          <p:cNvSpPr>
            <a:spLocks noGrp="1"/>
          </p:cNvSpPr>
          <p:nvPr>
            <p:ph type="sldNum" sz="quarter" idx="5"/>
          </p:nvPr>
        </p:nvSpPr>
        <p:spPr/>
        <p:txBody>
          <a:bodyPr/>
          <a:lstStyle/>
          <a:p>
            <a:fld id="{B28141AF-6275-43E3-B16B-026AC18DD134}" type="slidenum">
              <a:rPr lang="en-US"/>
              <a:t>24</a:t>
            </a:fld>
            <a:endParaRPr lang="en-US"/>
          </a:p>
        </p:txBody>
      </p:sp>
    </p:spTree>
    <p:extLst>
      <p:ext uri="{BB962C8B-B14F-4D97-AF65-F5344CB8AC3E}">
        <p14:creationId xmlns:p14="http://schemas.microsoft.com/office/powerpoint/2010/main" val="17669151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cs typeface="Calibri"/>
              </a:rPr>
              <a:t>Paul S</a:t>
            </a: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B28141AF-6275-43E3-B16B-026AC18DD134}" type="slidenum">
              <a:rPr lang="en-US"/>
              <a:t>25</a:t>
            </a:fld>
            <a:endParaRPr lang="en-US"/>
          </a:p>
        </p:txBody>
      </p:sp>
    </p:spTree>
    <p:extLst>
      <p:ext uri="{BB962C8B-B14F-4D97-AF65-F5344CB8AC3E}">
        <p14:creationId xmlns:p14="http://schemas.microsoft.com/office/powerpoint/2010/main" val="3113857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cs typeface="Calibri"/>
              </a:rPr>
              <a:t>Paul S</a:t>
            </a:r>
          </a:p>
        </p:txBody>
      </p:sp>
      <p:sp>
        <p:nvSpPr>
          <p:cNvPr id="4" name="Slide Number Placeholder 3"/>
          <p:cNvSpPr>
            <a:spLocks noGrp="1"/>
          </p:cNvSpPr>
          <p:nvPr>
            <p:ph type="sldNum" sz="quarter" idx="5"/>
          </p:nvPr>
        </p:nvSpPr>
        <p:spPr/>
        <p:txBody>
          <a:bodyPr/>
          <a:lstStyle/>
          <a:p>
            <a:fld id="{B28141AF-6275-43E3-B16B-026AC18DD134}" type="slidenum">
              <a:rPr lang="en-US"/>
              <a:t>26</a:t>
            </a:fld>
            <a:endParaRPr lang="en-US"/>
          </a:p>
        </p:txBody>
      </p:sp>
    </p:spTree>
    <p:extLst>
      <p:ext uri="{BB962C8B-B14F-4D97-AF65-F5344CB8AC3E}">
        <p14:creationId xmlns:p14="http://schemas.microsoft.com/office/powerpoint/2010/main" val="38981936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cs typeface="Calibri"/>
              </a:rPr>
              <a:t>Paul S</a:t>
            </a:r>
          </a:p>
        </p:txBody>
      </p:sp>
      <p:sp>
        <p:nvSpPr>
          <p:cNvPr id="4" name="Slide Number Placeholder 3"/>
          <p:cNvSpPr>
            <a:spLocks noGrp="1"/>
          </p:cNvSpPr>
          <p:nvPr>
            <p:ph type="sldNum" sz="quarter" idx="5"/>
          </p:nvPr>
        </p:nvSpPr>
        <p:spPr/>
        <p:txBody>
          <a:bodyPr/>
          <a:lstStyle/>
          <a:p>
            <a:fld id="{B28141AF-6275-43E3-B16B-026AC18DD134}" type="slidenum">
              <a:rPr lang="en-US"/>
              <a:t>27</a:t>
            </a:fld>
            <a:endParaRPr lang="en-US"/>
          </a:p>
        </p:txBody>
      </p:sp>
    </p:spTree>
    <p:extLst>
      <p:ext uri="{BB962C8B-B14F-4D97-AF65-F5344CB8AC3E}">
        <p14:creationId xmlns:p14="http://schemas.microsoft.com/office/powerpoint/2010/main" val="29438646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cs typeface="Calibri"/>
              </a:rPr>
              <a:t>Paul S</a:t>
            </a:r>
          </a:p>
        </p:txBody>
      </p:sp>
      <p:sp>
        <p:nvSpPr>
          <p:cNvPr id="4" name="Slide Number Placeholder 3"/>
          <p:cNvSpPr>
            <a:spLocks noGrp="1"/>
          </p:cNvSpPr>
          <p:nvPr>
            <p:ph type="sldNum" sz="quarter" idx="5"/>
          </p:nvPr>
        </p:nvSpPr>
        <p:spPr/>
        <p:txBody>
          <a:bodyPr/>
          <a:lstStyle/>
          <a:p>
            <a:fld id="{B28141AF-6275-43E3-B16B-026AC18DD134}" type="slidenum">
              <a:rPr lang="en-US"/>
              <a:t>28</a:t>
            </a:fld>
            <a:endParaRPr lang="en-US"/>
          </a:p>
        </p:txBody>
      </p:sp>
    </p:spTree>
    <p:extLst>
      <p:ext uri="{BB962C8B-B14F-4D97-AF65-F5344CB8AC3E}">
        <p14:creationId xmlns:p14="http://schemas.microsoft.com/office/powerpoint/2010/main" val="34807927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cs typeface="Calibri"/>
              </a:rPr>
              <a:t>Our mandate is to help management of an automobile company, predict the right group of the new customers </a:t>
            </a:r>
          </a:p>
          <a:p>
            <a:endParaRPr lang="en-US">
              <a:cs typeface="Calibri"/>
            </a:endParaRPr>
          </a:p>
          <a:p>
            <a:r>
              <a:rPr lang="en-US"/>
              <a:t>After intensive market research, they’ve deduced that the behavior of the new market is similar to their existing market.</a:t>
            </a:r>
          </a:p>
          <a:p>
            <a:endParaRPr lang="en-US">
              <a:cs typeface="Calibri"/>
            </a:endParaRPr>
          </a:p>
          <a:p>
            <a:r>
              <a:rPr lang="en-US"/>
              <a:t>Then, they performed segmented outreach and communication for a different segment of customers. This strategy has work e exceptionally well for them. They plan to use the same strategy for the new markets and have identified 2627 new potential customers.</a:t>
            </a:r>
            <a:endParaRPr lang="en-US">
              <a:cs typeface="Calibri"/>
            </a:endParaRP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B28141AF-6275-43E3-B16B-026AC18DD134}" type="slidenum">
              <a:t>2</a:t>
            </a:fld>
            <a:endParaRPr lang="en-US"/>
          </a:p>
        </p:txBody>
      </p:sp>
    </p:spTree>
    <p:extLst>
      <p:ext uri="{BB962C8B-B14F-4D97-AF65-F5344CB8AC3E}">
        <p14:creationId xmlns:p14="http://schemas.microsoft.com/office/powerpoint/2010/main" val="12258132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cs typeface="Calibri"/>
              </a:rPr>
              <a:t>Sam</a:t>
            </a:r>
          </a:p>
        </p:txBody>
      </p:sp>
      <p:sp>
        <p:nvSpPr>
          <p:cNvPr id="4" name="Slide Number Placeholder 3"/>
          <p:cNvSpPr>
            <a:spLocks noGrp="1"/>
          </p:cNvSpPr>
          <p:nvPr>
            <p:ph type="sldNum" sz="quarter" idx="5"/>
          </p:nvPr>
        </p:nvSpPr>
        <p:spPr/>
        <p:txBody>
          <a:bodyPr/>
          <a:lstStyle/>
          <a:p>
            <a:fld id="{B28141AF-6275-43E3-B16B-026AC18DD134}" type="slidenum">
              <a:rPr lang="en-US"/>
              <a:t>3</a:t>
            </a:fld>
            <a:endParaRPr lang="en-US"/>
          </a:p>
        </p:txBody>
      </p:sp>
    </p:spTree>
    <p:extLst>
      <p:ext uri="{BB962C8B-B14F-4D97-AF65-F5344CB8AC3E}">
        <p14:creationId xmlns:p14="http://schemas.microsoft.com/office/powerpoint/2010/main" val="14030984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cs typeface="Calibri"/>
              </a:rPr>
              <a:t>Paul S</a:t>
            </a:r>
          </a:p>
          <a:p>
            <a:endParaRPr lang="en-US">
              <a:cs typeface="Calibri"/>
            </a:endParaRPr>
          </a:p>
          <a:p>
            <a:r>
              <a:rPr lang="en-US">
                <a:cs typeface="Calibri"/>
              </a:rPr>
              <a:t>Our data set came to us pre-clustered, with the existing customers divided into four segments, with the goal being clustering new customers into one of the four existing customers.</a:t>
            </a:r>
          </a:p>
          <a:p>
            <a:endParaRPr lang="en-US">
              <a:cs typeface="Calibri"/>
            </a:endParaRPr>
          </a:p>
          <a:p>
            <a:r>
              <a:rPr lang="en-US">
                <a:cs typeface="Calibri"/>
              </a:rPr>
              <a:t>One of our EDA questions was, is k=4 the optimal number of segments for this data. </a:t>
            </a:r>
          </a:p>
          <a:p>
            <a:endParaRPr lang="en-US">
              <a:cs typeface="Calibri"/>
            </a:endParaRPr>
          </a:p>
          <a:p>
            <a:r>
              <a:rPr lang="en-US">
                <a:cs typeface="Calibri"/>
              </a:rPr>
              <a:t>To answer this we decided to use the elbow method for determining k from </a:t>
            </a:r>
            <a:r>
              <a:rPr lang="en-US" err="1">
                <a:cs typeface="Calibri"/>
              </a:rPr>
              <a:t>kModes</a:t>
            </a:r>
            <a:r>
              <a:rPr lang="en-US">
                <a:cs typeface="Calibri"/>
              </a:rPr>
              <a:t> due to ease with categorical</a:t>
            </a:r>
          </a:p>
        </p:txBody>
      </p:sp>
      <p:sp>
        <p:nvSpPr>
          <p:cNvPr id="4" name="Slide Number Placeholder 3"/>
          <p:cNvSpPr>
            <a:spLocks noGrp="1"/>
          </p:cNvSpPr>
          <p:nvPr>
            <p:ph type="sldNum" sz="quarter" idx="5"/>
          </p:nvPr>
        </p:nvSpPr>
        <p:spPr/>
        <p:txBody>
          <a:bodyPr/>
          <a:lstStyle/>
          <a:p>
            <a:fld id="{B28141AF-6275-43E3-B16B-026AC18DD134}" type="slidenum">
              <a:rPr lang="en-US"/>
              <a:t>5</a:t>
            </a:fld>
            <a:endParaRPr lang="en-US"/>
          </a:p>
        </p:txBody>
      </p:sp>
    </p:spTree>
    <p:extLst>
      <p:ext uri="{BB962C8B-B14F-4D97-AF65-F5344CB8AC3E}">
        <p14:creationId xmlns:p14="http://schemas.microsoft.com/office/powerpoint/2010/main" val="31631862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cs typeface="Calibri"/>
              </a:rPr>
              <a:t>Paul S</a:t>
            </a:r>
          </a:p>
          <a:p>
            <a:r>
              <a:rPr lang="en-US">
                <a:hlinkClick r:id="rId3"/>
              </a:rPr>
              <a:t>This Photo</a:t>
            </a:r>
            <a:r>
              <a:rPr lang="en-US"/>
              <a:t> by Unknown author is licensed under </a:t>
            </a:r>
            <a:r>
              <a:rPr lang="en-US">
                <a:hlinkClick r:id="rId4"/>
              </a:rPr>
              <a:t>CC BY-NC-ND</a:t>
            </a:r>
          </a:p>
          <a:p>
            <a:endParaRPr lang="en-US"/>
          </a:p>
          <a:p>
            <a:r>
              <a:rPr lang="en-US"/>
              <a:t>First step was to evaluate existing clustering, evenly distributed, weighted slightly to segments c and d</a:t>
            </a:r>
          </a:p>
        </p:txBody>
      </p:sp>
      <p:sp>
        <p:nvSpPr>
          <p:cNvPr id="4" name="Slide Number Placeholder 3"/>
          <p:cNvSpPr>
            <a:spLocks noGrp="1"/>
          </p:cNvSpPr>
          <p:nvPr>
            <p:ph type="sldNum" sz="quarter" idx="5"/>
          </p:nvPr>
        </p:nvSpPr>
        <p:spPr/>
        <p:txBody>
          <a:bodyPr/>
          <a:lstStyle/>
          <a:p>
            <a:fld id="{B28141AF-6275-43E3-B16B-026AC18DD134}" type="slidenum">
              <a:rPr lang="en-US"/>
              <a:t>6</a:t>
            </a:fld>
            <a:endParaRPr lang="en-US"/>
          </a:p>
        </p:txBody>
      </p:sp>
    </p:spTree>
    <p:extLst>
      <p:ext uri="{BB962C8B-B14F-4D97-AF65-F5344CB8AC3E}">
        <p14:creationId xmlns:p14="http://schemas.microsoft.com/office/powerpoint/2010/main" val="3561816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cs typeface="Calibri"/>
              </a:rPr>
              <a:t>Paul S</a:t>
            </a:r>
          </a:p>
          <a:p>
            <a:endParaRPr lang="en-US">
              <a:cs typeface="Calibri"/>
            </a:endParaRPr>
          </a:p>
          <a:p>
            <a:r>
              <a:rPr lang="en-US">
                <a:cs typeface="Calibri"/>
              </a:rPr>
              <a:t>Next elbow for </a:t>
            </a:r>
            <a:r>
              <a:rPr lang="en-US" err="1">
                <a:cs typeface="Calibri"/>
              </a:rPr>
              <a:t>kmodes</a:t>
            </a:r>
            <a:r>
              <a:rPr lang="en-US">
                <a:cs typeface="Calibri"/>
              </a:rPr>
              <a:t>. appears to be an elbow at 3/4 k value...so pre-clustering is reasonable estimate for k</a:t>
            </a:r>
          </a:p>
        </p:txBody>
      </p:sp>
      <p:sp>
        <p:nvSpPr>
          <p:cNvPr id="4" name="Slide Number Placeholder 3"/>
          <p:cNvSpPr>
            <a:spLocks noGrp="1"/>
          </p:cNvSpPr>
          <p:nvPr>
            <p:ph type="sldNum" sz="quarter" idx="5"/>
          </p:nvPr>
        </p:nvSpPr>
        <p:spPr/>
        <p:txBody>
          <a:bodyPr/>
          <a:lstStyle/>
          <a:p>
            <a:fld id="{B28141AF-6275-43E3-B16B-026AC18DD134}" type="slidenum">
              <a:rPr lang="en-US"/>
              <a:t>7</a:t>
            </a:fld>
            <a:endParaRPr lang="en-US"/>
          </a:p>
        </p:txBody>
      </p:sp>
    </p:spTree>
    <p:extLst>
      <p:ext uri="{BB962C8B-B14F-4D97-AF65-F5344CB8AC3E}">
        <p14:creationId xmlns:p14="http://schemas.microsoft.com/office/powerpoint/2010/main" val="1771881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cs typeface="Calibri"/>
              </a:rPr>
              <a:t>Paul S</a:t>
            </a:r>
          </a:p>
        </p:txBody>
      </p:sp>
      <p:sp>
        <p:nvSpPr>
          <p:cNvPr id="4" name="Slide Number Placeholder 3"/>
          <p:cNvSpPr>
            <a:spLocks noGrp="1"/>
          </p:cNvSpPr>
          <p:nvPr>
            <p:ph type="sldNum" sz="quarter" idx="5"/>
          </p:nvPr>
        </p:nvSpPr>
        <p:spPr/>
        <p:txBody>
          <a:bodyPr/>
          <a:lstStyle/>
          <a:p>
            <a:fld id="{B28141AF-6275-43E3-B16B-026AC18DD134}" type="slidenum">
              <a:rPr lang="en-US"/>
              <a:t>17</a:t>
            </a:fld>
            <a:endParaRPr lang="en-US"/>
          </a:p>
        </p:txBody>
      </p:sp>
    </p:spTree>
    <p:extLst>
      <p:ext uri="{BB962C8B-B14F-4D97-AF65-F5344CB8AC3E}">
        <p14:creationId xmlns:p14="http://schemas.microsoft.com/office/powerpoint/2010/main" val="35019284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Paul P</a:t>
            </a:r>
          </a:p>
        </p:txBody>
      </p:sp>
      <p:sp>
        <p:nvSpPr>
          <p:cNvPr id="4" name="Slide Number Placeholder 3"/>
          <p:cNvSpPr>
            <a:spLocks noGrp="1"/>
          </p:cNvSpPr>
          <p:nvPr>
            <p:ph type="sldNum" sz="quarter" idx="5"/>
          </p:nvPr>
        </p:nvSpPr>
        <p:spPr/>
        <p:txBody>
          <a:bodyPr/>
          <a:lstStyle/>
          <a:p>
            <a:fld id="{B28141AF-6275-43E3-B16B-026AC18DD134}" type="slidenum">
              <a:rPr lang="en-US"/>
              <a:t>18</a:t>
            </a:fld>
            <a:endParaRPr lang="en-US"/>
          </a:p>
        </p:txBody>
      </p:sp>
    </p:spTree>
    <p:extLst>
      <p:ext uri="{BB962C8B-B14F-4D97-AF65-F5344CB8AC3E}">
        <p14:creationId xmlns:p14="http://schemas.microsoft.com/office/powerpoint/2010/main" val="21535188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Paul P</a:t>
            </a:r>
          </a:p>
        </p:txBody>
      </p:sp>
      <p:sp>
        <p:nvSpPr>
          <p:cNvPr id="4" name="Slide Number Placeholder 3"/>
          <p:cNvSpPr>
            <a:spLocks noGrp="1"/>
          </p:cNvSpPr>
          <p:nvPr>
            <p:ph type="sldNum" sz="quarter" idx="5"/>
          </p:nvPr>
        </p:nvSpPr>
        <p:spPr/>
        <p:txBody>
          <a:bodyPr/>
          <a:lstStyle/>
          <a:p>
            <a:fld id="{B28141AF-6275-43E3-B16B-026AC18DD134}" type="slidenum">
              <a:rPr lang="en-US"/>
              <a:t>19</a:t>
            </a:fld>
            <a:endParaRPr lang="en-US"/>
          </a:p>
        </p:txBody>
      </p:sp>
    </p:spTree>
    <p:extLst>
      <p:ext uri="{BB962C8B-B14F-4D97-AF65-F5344CB8AC3E}">
        <p14:creationId xmlns:p14="http://schemas.microsoft.com/office/powerpoint/2010/main" val="18568744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smtClean="0"/>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3298769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22998658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latin typeface="Arial"/>
              </a:rPr>
              <a:t>”</a:t>
            </a:r>
            <a:endParaRPr lang="en-US">
              <a:solidFill>
                <a:schemeClr val="accent1">
                  <a:lumMod val="60000"/>
                  <a:lumOff val="40000"/>
                </a:schemeClr>
              </a:solidFill>
              <a:latin typeface="Arial"/>
            </a:endParaRPr>
          </a:p>
        </p:txBody>
      </p:sp>
    </p:spTree>
    <p:extLst>
      <p:ext uri="{BB962C8B-B14F-4D97-AF65-F5344CB8AC3E}">
        <p14:creationId xmlns:p14="http://schemas.microsoft.com/office/powerpoint/2010/main" val="13038476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12927250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1854314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4607569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smtClean="0"/>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34086636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smtClean="0"/>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9186021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smtClean="0"/>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34114412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2031024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smtClean="0"/>
              <a:t>9/4/2023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3381996961"/>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smtClean="0"/>
              <a:t>9/4/2023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554277139"/>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smtClean="0"/>
              <a:t>9/4/2023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27856537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9/4/2023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2624576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9/4/2023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1633541238"/>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9/4/2023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6254812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764DE79-268F-4C1A-8933-263129D2AF90}" type="datetimeFigureOut">
              <a:rPr lang="en-US" smtClean="0"/>
              <a:t>9/4/2023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48F63A3B-78C7-47BE-AE5E-E10140E04643}" type="slidenum">
              <a:rPr lang="en-US" smtClean="0"/>
              <a:t>‹#›</a:t>
            </a:fld>
            <a:endParaRPr lang="en-US"/>
          </a:p>
        </p:txBody>
      </p:sp>
    </p:spTree>
    <p:extLst>
      <p:ext uri="{BB962C8B-B14F-4D97-AF65-F5344CB8AC3E}">
        <p14:creationId xmlns:p14="http://schemas.microsoft.com/office/powerpoint/2010/main" val="3016634724"/>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commence.com/blog/2020/11/12/customer-segments-vs-customer-archetypes/" TargetMode="External"/><Relationship Id="rId2" Type="http://schemas.openxmlformats.org/officeDocument/2006/relationships/hyperlink" Target="https://www.kaggle.com/datasets/kaushiksuresh147/customer-segmentation?select=Train.csv" TargetMode="External"/><Relationship Id="rId1" Type="http://schemas.openxmlformats.org/officeDocument/2006/relationships/slideLayout" Target="../slideLayouts/slideLayout2.xml"/><Relationship Id="rId5" Type="http://schemas.openxmlformats.org/officeDocument/2006/relationships/hyperlink" Target="http://mercury.webster.edu/aleshunas/R_learning_infrastructure/Classification%20of%20data%20using%20decision%20tree%20and%20regression%20tree%20methods.html" TargetMode="External"/><Relationship Id="rId4" Type="http://schemas.openxmlformats.org/officeDocument/2006/relationships/hyperlink" Target="https://www.predicagroup.com/blog/customer-scoring-segmentation/"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B6C95-4FF2-502F-CE33-3F2EEECD19E7}"/>
              </a:ext>
            </a:extLst>
          </p:cNvPr>
          <p:cNvSpPr>
            <a:spLocks noGrp="1"/>
          </p:cNvSpPr>
          <p:nvPr>
            <p:ph type="ctrTitle"/>
          </p:nvPr>
        </p:nvSpPr>
        <p:spPr/>
        <p:txBody>
          <a:bodyPr/>
          <a:lstStyle/>
          <a:p>
            <a:r>
              <a:rPr lang="en-US">
                <a:cs typeface="Calibri Light"/>
              </a:rPr>
              <a:t>Exploring New Customer Markets</a:t>
            </a:r>
            <a:endParaRPr lang="en-US"/>
          </a:p>
        </p:txBody>
      </p:sp>
      <p:sp>
        <p:nvSpPr>
          <p:cNvPr id="3" name="Subtitle 2">
            <a:extLst>
              <a:ext uri="{FF2B5EF4-FFF2-40B4-BE49-F238E27FC236}">
                <a16:creationId xmlns:a16="http://schemas.microsoft.com/office/drawing/2014/main" id="{2925CB64-3300-25E8-D7CA-A57CFF44F8A1}"/>
              </a:ext>
            </a:extLst>
          </p:cNvPr>
          <p:cNvSpPr>
            <a:spLocks noGrp="1"/>
          </p:cNvSpPr>
          <p:nvPr>
            <p:ph type="subTitle" idx="1"/>
          </p:nvPr>
        </p:nvSpPr>
        <p:spPr/>
        <p:txBody>
          <a:bodyPr vert="horz" lIns="91440" tIns="45720" rIns="91440" bIns="45720" rtlCol="0" anchor="t">
            <a:normAutofit fontScale="62500" lnSpcReduction="20000"/>
          </a:bodyPr>
          <a:lstStyle/>
          <a:p>
            <a:r>
              <a:rPr lang="en-US">
                <a:cs typeface="Calibri"/>
              </a:rPr>
              <a:t>Samuel Yohannes</a:t>
            </a:r>
          </a:p>
          <a:p>
            <a:r>
              <a:rPr lang="en-US">
                <a:cs typeface="Calibri"/>
              </a:rPr>
              <a:t>Paul Strader</a:t>
            </a:r>
          </a:p>
          <a:p>
            <a:r>
              <a:rPr lang="en-US">
                <a:cs typeface="Calibri"/>
              </a:rPr>
              <a:t>Adam </a:t>
            </a:r>
            <a:r>
              <a:rPr lang="en-US" err="1">
                <a:cs typeface="Calibri"/>
              </a:rPr>
              <a:t>Vajdak</a:t>
            </a:r>
            <a:endParaRPr lang="en-US">
              <a:cs typeface="Calibri"/>
            </a:endParaRPr>
          </a:p>
          <a:p>
            <a:r>
              <a:rPr lang="en-US">
                <a:cs typeface="Calibri"/>
              </a:rPr>
              <a:t>Paul Phillips</a:t>
            </a:r>
          </a:p>
        </p:txBody>
      </p:sp>
    </p:spTree>
    <p:extLst>
      <p:ext uri="{BB962C8B-B14F-4D97-AF65-F5344CB8AC3E}">
        <p14:creationId xmlns:p14="http://schemas.microsoft.com/office/powerpoint/2010/main" val="30554710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4CEF9D9D-6F13-E35D-B947-BFB03BF24CDC}"/>
              </a:ext>
            </a:extLst>
          </p:cNvPr>
          <p:cNvPicPr>
            <a:picLocks noGrp="1" noChangeAspect="1"/>
          </p:cNvPicPr>
          <p:nvPr>
            <p:ph idx="1"/>
          </p:nvPr>
        </p:nvPicPr>
        <p:blipFill>
          <a:blip r:embed="rId2"/>
          <a:stretch>
            <a:fillRect/>
          </a:stretch>
        </p:blipFill>
        <p:spPr>
          <a:xfrm>
            <a:off x="185410" y="1404426"/>
            <a:ext cx="11712186" cy="2538010"/>
          </a:xfrm>
        </p:spPr>
      </p:pic>
      <p:pic>
        <p:nvPicPr>
          <p:cNvPr id="5" name="Picture 5" descr="Graphical user interface, text, application, email&#10;&#10;Description automatically generated">
            <a:extLst>
              <a:ext uri="{FF2B5EF4-FFF2-40B4-BE49-F238E27FC236}">
                <a16:creationId xmlns:a16="http://schemas.microsoft.com/office/drawing/2014/main" id="{9822EE10-B47D-3258-6F2C-48FD3E523EC4}"/>
              </a:ext>
            </a:extLst>
          </p:cNvPr>
          <p:cNvPicPr>
            <a:picLocks noChangeAspect="1"/>
          </p:cNvPicPr>
          <p:nvPr/>
        </p:nvPicPr>
        <p:blipFill>
          <a:blip r:embed="rId3"/>
          <a:stretch>
            <a:fillRect/>
          </a:stretch>
        </p:blipFill>
        <p:spPr>
          <a:xfrm>
            <a:off x="104172" y="3967756"/>
            <a:ext cx="11713579" cy="2529931"/>
          </a:xfrm>
          <a:prstGeom prst="rect">
            <a:avLst/>
          </a:prstGeom>
        </p:spPr>
      </p:pic>
      <p:sp>
        <p:nvSpPr>
          <p:cNvPr id="6" name="TextBox 5">
            <a:extLst>
              <a:ext uri="{FF2B5EF4-FFF2-40B4-BE49-F238E27FC236}">
                <a16:creationId xmlns:a16="http://schemas.microsoft.com/office/drawing/2014/main" id="{89C597AC-2BCD-2931-6463-60AF285AC15E}"/>
              </a:ext>
            </a:extLst>
          </p:cNvPr>
          <p:cNvSpPr txBox="1"/>
          <p:nvPr/>
        </p:nvSpPr>
        <p:spPr>
          <a:xfrm>
            <a:off x="692552" y="354957"/>
            <a:ext cx="911891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Single people with spending scores  at middle age but no definitive answer</a:t>
            </a:r>
          </a:p>
        </p:txBody>
      </p:sp>
    </p:spTree>
    <p:extLst>
      <p:ext uri="{BB962C8B-B14F-4D97-AF65-F5344CB8AC3E}">
        <p14:creationId xmlns:p14="http://schemas.microsoft.com/office/powerpoint/2010/main" val="17584928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443E45-0A99-DB8E-2FB5-892F2D7EC3E4}"/>
              </a:ext>
            </a:extLst>
          </p:cNvPr>
          <p:cNvSpPr>
            <a:spLocks noGrp="1"/>
          </p:cNvSpPr>
          <p:nvPr>
            <p:ph type="title"/>
          </p:nvPr>
        </p:nvSpPr>
        <p:spPr>
          <a:xfrm>
            <a:off x="621578" y="126380"/>
            <a:ext cx="8596668" cy="1320800"/>
          </a:xfrm>
        </p:spPr>
        <p:txBody>
          <a:bodyPr/>
          <a:lstStyle/>
          <a:p>
            <a:r>
              <a:rPr lang="en-US"/>
              <a:t>Segment  B</a:t>
            </a:r>
          </a:p>
        </p:txBody>
      </p:sp>
      <p:sp>
        <p:nvSpPr>
          <p:cNvPr id="3" name="Content Placeholder 2">
            <a:extLst>
              <a:ext uri="{FF2B5EF4-FFF2-40B4-BE49-F238E27FC236}">
                <a16:creationId xmlns:a16="http://schemas.microsoft.com/office/drawing/2014/main" id="{5357F272-D784-1E7D-7735-5BA16FD72872}"/>
              </a:ext>
            </a:extLst>
          </p:cNvPr>
          <p:cNvSpPr>
            <a:spLocks noGrp="1"/>
          </p:cNvSpPr>
          <p:nvPr>
            <p:ph idx="1"/>
          </p:nvPr>
        </p:nvSpPr>
        <p:spPr>
          <a:xfrm>
            <a:off x="696625" y="991947"/>
            <a:ext cx="3447581" cy="2078580"/>
          </a:xfrm>
        </p:spPr>
        <p:txBody>
          <a:bodyPr vert="horz" lIns="91440" tIns="45720" rIns="91440" bIns="45720" rtlCol="0" anchor="t">
            <a:normAutofit lnSpcReduction="10000"/>
          </a:bodyPr>
          <a:lstStyle/>
          <a:p>
            <a:r>
              <a:rPr lang="en-US"/>
              <a:t>Low confidence and support overall. Worse than segment A</a:t>
            </a:r>
          </a:p>
          <a:p>
            <a:r>
              <a:rPr lang="en-US"/>
              <a:t>Spread between rules with high confidence vs high support</a:t>
            </a:r>
          </a:p>
          <a:p>
            <a:r>
              <a:rPr lang="en-US"/>
              <a:t>High lift </a:t>
            </a:r>
          </a:p>
        </p:txBody>
      </p:sp>
      <p:sp>
        <p:nvSpPr>
          <p:cNvPr id="9" name="Content Placeholder 2">
            <a:extLst>
              <a:ext uri="{FF2B5EF4-FFF2-40B4-BE49-F238E27FC236}">
                <a16:creationId xmlns:a16="http://schemas.microsoft.com/office/drawing/2014/main" id="{68FE6D96-90DC-5F94-B36F-D6A54568296C}"/>
              </a:ext>
            </a:extLst>
          </p:cNvPr>
          <p:cNvSpPr txBox="1">
            <a:spLocks/>
          </p:cNvSpPr>
          <p:nvPr/>
        </p:nvSpPr>
        <p:spPr>
          <a:xfrm>
            <a:off x="4697607" y="1086473"/>
            <a:ext cx="3447581" cy="2078580"/>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t>After trying multiple parameters the best was </a:t>
            </a:r>
            <a:br>
              <a:rPr lang="en-US"/>
            </a:br>
            <a:endParaRPr lang="en-US"/>
          </a:p>
          <a:p>
            <a:r>
              <a:rPr lang="en-US">
                <a:ea typeface="+mn-lt"/>
                <a:cs typeface="+mn-lt"/>
              </a:rPr>
              <a:t>supp = 0.005, conf = 0.4</a:t>
            </a:r>
          </a:p>
        </p:txBody>
      </p:sp>
      <p:pic>
        <p:nvPicPr>
          <p:cNvPr id="4" name="Picture 4" descr="Graphical user interface, text, application, email&#10;&#10;Description automatically generated">
            <a:extLst>
              <a:ext uri="{FF2B5EF4-FFF2-40B4-BE49-F238E27FC236}">
                <a16:creationId xmlns:a16="http://schemas.microsoft.com/office/drawing/2014/main" id="{C68F10EB-EE9D-A6A1-D7FA-03E7EF322306}"/>
              </a:ext>
            </a:extLst>
          </p:cNvPr>
          <p:cNvPicPr>
            <a:picLocks noChangeAspect="1"/>
          </p:cNvPicPr>
          <p:nvPr/>
        </p:nvPicPr>
        <p:blipFill>
          <a:blip r:embed="rId2"/>
          <a:stretch>
            <a:fillRect/>
          </a:stretch>
        </p:blipFill>
        <p:spPr>
          <a:xfrm>
            <a:off x="124522" y="3198366"/>
            <a:ext cx="11645590" cy="2830903"/>
          </a:xfrm>
          <a:prstGeom prst="rect">
            <a:avLst/>
          </a:prstGeom>
        </p:spPr>
      </p:pic>
    </p:spTree>
    <p:extLst>
      <p:ext uri="{BB962C8B-B14F-4D97-AF65-F5344CB8AC3E}">
        <p14:creationId xmlns:p14="http://schemas.microsoft.com/office/powerpoint/2010/main" val="1561829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9C597AC-2BCD-2931-6463-60AF285AC15E}"/>
              </a:ext>
            </a:extLst>
          </p:cNvPr>
          <p:cNvSpPr txBox="1"/>
          <p:nvPr/>
        </p:nvSpPr>
        <p:spPr>
          <a:xfrm>
            <a:off x="692552" y="354957"/>
            <a:ext cx="911891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Single people with spending scores  at 45-57 age but no definitive answer</a:t>
            </a:r>
          </a:p>
        </p:txBody>
      </p:sp>
      <p:pic>
        <p:nvPicPr>
          <p:cNvPr id="7" name="Picture 7" descr="Graphical user interface, text, application, email&#10;&#10;Description automatically generated">
            <a:extLst>
              <a:ext uri="{FF2B5EF4-FFF2-40B4-BE49-F238E27FC236}">
                <a16:creationId xmlns:a16="http://schemas.microsoft.com/office/drawing/2014/main" id="{29BCA642-6A9A-3B40-648B-41FC4D80987B}"/>
              </a:ext>
            </a:extLst>
          </p:cNvPr>
          <p:cNvPicPr>
            <a:picLocks noGrp="1" noChangeAspect="1"/>
          </p:cNvPicPr>
          <p:nvPr>
            <p:ph idx="1"/>
          </p:nvPr>
        </p:nvPicPr>
        <p:blipFill>
          <a:blip r:embed="rId2"/>
          <a:stretch>
            <a:fillRect/>
          </a:stretch>
        </p:blipFill>
        <p:spPr>
          <a:xfrm>
            <a:off x="14730" y="1224915"/>
            <a:ext cx="12175174" cy="2553320"/>
          </a:xfrm>
        </p:spPr>
      </p:pic>
      <p:pic>
        <p:nvPicPr>
          <p:cNvPr id="8" name="Picture 8" descr="Graphical user interface, text, application, email&#10;&#10;Description automatically generated">
            <a:extLst>
              <a:ext uri="{FF2B5EF4-FFF2-40B4-BE49-F238E27FC236}">
                <a16:creationId xmlns:a16="http://schemas.microsoft.com/office/drawing/2014/main" id="{4E753293-D13B-3D7D-2F41-880F86E9BA97}"/>
              </a:ext>
            </a:extLst>
          </p:cNvPr>
          <p:cNvPicPr>
            <a:picLocks noChangeAspect="1"/>
          </p:cNvPicPr>
          <p:nvPr/>
        </p:nvPicPr>
        <p:blipFill>
          <a:blip r:embed="rId3"/>
          <a:stretch>
            <a:fillRect/>
          </a:stretch>
        </p:blipFill>
        <p:spPr>
          <a:xfrm>
            <a:off x="-30865" y="3948384"/>
            <a:ext cx="12224794" cy="2626546"/>
          </a:xfrm>
          <a:prstGeom prst="rect">
            <a:avLst/>
          </a:prstGeom>
        </p:spPr>
      </p:pic>
    </p:spTree>
    <p:extLst>
      <p:ext uri="{BB962C8B-B14F-4D97-AF65-F5344CB8AC3E}">
        <p14:creationId xmlns:p14="http://schemas.microsoft.com/office/powerpoint/2010/main" val="14650543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443E45-0A99-DB8E-2FB5-892F2D7EC3E4}"/>
              </a:ext>
            </a:extLst>
          </p:cNvPr>
          <p:cNvSpPr>
            <a:spLocks noGrp="1"/>
          </p:cNvSpPr>
          <p:nvPr>
            <p:ph type="title"/>
          </p:nvPr>
        </p:nvSpPr>
        <p:spPr>
          <a:xfrm>
            <a:off x="621578" y="126380"/>
            <a:ext cx="8596668" cy="1320800"/>
          </a:xfrm>
        </p:spPr>
        <p:txBody>
          <a:bodyPr/>
          <a:lstStyle/>
          <a:p>
            <a:r>
              <a:rPr lang="en-US"/>
              <a:t>Segment  C</a:t>
            </a:r>
          </a:p>
        </p:txBody>
      </p:sp>
      <p:sp>
        <p:nvSpPr>
          <p:cNvPr id="3" name="Content Placeholder 2">
            <a:extLst>
              <a:ext uri="{FF2B5EF4-FFF2-40B4-BE49-F238E27FC236}">
                <a16:creationId xmlns:a16="http://schemas.microsoft.com/office/drawing/2014/main" id="{5357F272-D784-1E7D-7735-5BA16FD72872}"/>
              </a:ext>
            </a:extLst>
          </p:cNvPr>
          <p:cNvSpPr>
            <a:spLocks noGrp="1"/>
          </p:cNvSpPr>
          <p:nvPr>
            <p:ph idx="1"/>
          </p:nvPr>
        </p:nvSpPr>
        <p:spPr>
          <a:xfrm>
            <a:off x="658043" y="1001592"/>
            <a:ext cx="3447581" cy="2078580"/>
          </a:xfrm>
        </p:spPr>
        <p:txBody>
          <a:bodyPr vert="horz" lIns="91440" tIns="45720" rIns="91440" bIns="45720" rtlCol="0" anchor="t">
            <a:normAutofit/>
          </a:bodyPr>
          <a:lstStyle/>
          <a:p>
            <a:pPr marL="0" indent="0">
              <a:buNone/>
            </a:pPr>
            <a:endParaRPr lang="en-US"/>
          </a:p>
          <a:p>
            <a:r>
              <a:rPr lang="en-US"/>
              <a:t> Higher lift and confidence</a:t>
            </a:r>
          </a:p>
        </p:txBody>
      </p:sp>
      <p:sp>
        <p:nvSpPr>
          <p:cNvPr id="9" name="Content Placeholder 2">
            <a:extLst>
              <a:ext uri="{FF2B5EF4-FFF2-40B4-BE49-F238E27FC236}">
                <a16:creationId xmlns:a16="http://schemas.microsoft.com/office/drawing/2014/main" id="{68FE6D96-90DC-5F94-B36F-D6A54568296C}"/>
              </a:ext>
            </a:extLst>
          </p:cNvPr>
          <p:cNvSpPr txBox="1">
            <a:spLocks/>
          </p:cNvSpPr>
          <p:nvPr/>
        </p:nvSpPr>
        <p:spPr>
          <a:xfrm>
            <a:off x="4697607" y="1086473"/>
            <a:ext cx="3447581" cy="2078580"/>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t>After trying multiple parameters the best was </a:t>
            </a:r>
            <a:br>
              <a:rPr lang="en-US"/>
            </a:br>
            <a:endParaRPr lang="en-US"/>
          </a:p>
          <a:p>
            <a:r>
              <a:rPr lang="en-US">
                <a:ea typeface="+mn-lt"/>
                <a:cs typeface="+mn-lt"/>
              </a:rPr>
              <a:t>supp = 0.02, conf = 0.6,minlen=5</a:t>
            </a:r>
            <a:endParaRPr lang="en-US"/>
          </a:p>
        </p:txBody>
      </p:sp>
      <p:pic>
        <p:nvPicPr>
          <p:cNvPr id="12" name="Picture 12" descr="Graphical user interface, text, application, email&#10;&#10;Description automatically generated">
            <a:extLst>
              <a:ext uri="{FF2B5EF4-FFF2-40B4-BE49-F238E27FC236}">
                <a16:creationId xmlns:a16="http://schemas.microsoft.com/office/drawing/2014/main" id="{6B2A837B-3755-9FFE-4EF9-CED1373C2A82}"/>
              </a:ext>
            </a:extLst>
          </p:cNvPr>
          <p:cNvPicPr>
            <a:picLocks noChangeAspect="1"/>
          </p:cNvPicPr>
          <p:nvPr/>
        </p:nvPicPr>
        <p:blipFill>
          <a:blip r:embed="rId2"/>
          <a:stretch>
            <a:fillRect/>
          </a:stretch>
        </p:blipFill>
        <p:spPr>
          <a:xfrm>
            <a:off x="-1929" y="2821799"/>
            <a:ext cx="12195858" cy="2709465"/>
          </a:xfrm>
          <a:prstGeom prst="rect">
            <a:avLst/>
          </a:prstGeom>
        </p:spPr>
      </p:pic>
    </p:spTree>
    <p:extLst>
      <p:ext uri="{BB962C8B-B14F-4D97-AF65-F5344CB8AC3E}">
        <p14:creationId xmlns:p14="http://schemas.microsoft.com/office/powerpoint/2010/main" val="8840164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9C597AC-2BCD-2931-6463-60AF285AC15E}"/>
              </a:ext>
            </a:extLst>
          </p:cNvPr>
          <p:cNvSpPr txBox="1"/>
          <p:nvPr/>
        </p:nvSpPr>
        <p:spPr>
          <a:xfrm>
            <a:off x="692552" y="354957"/>
            <a:ext cx="911891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Artists in family of 2 with average spending scores that graduated</a:t>
            </a:r>
          </a:p>
        </p:txBody>
      </p:sp>
      <p:pic>
        <p:nvPicPr>
          <p:cNvPr id="11" name="Picture 11" descr="Graphical user interface, text, application, email&#10;&#10;Description automatically generated">
            <a:extLst>
              <a:ext uri="{FF2B5EF4-FFF2-40B4-BE49-F238E27FC236}">
                <a16:creationId xmlns:a16="http://schemas.microsoft.com/office/drawing/2014/main" id="{98A86584-B42A-93DC-D350-4437872563A0}"/>
              </a:ext>
            </a:extLst>
          </p:cNvPr>
          <p:cNvPicPr>
            <a:picLocks noGrp="1" noChangeAspect="1"/>
          </p:cNvPicPr>
          <p:nvPr>
            <p:ph idx="1"/>
          </p:nvPr>
        </p:nvPicPr>
        <p:blipFill>
          <a:blip r:embed="rId2"/>
          <a:stretch>
            <a:fillRect/>
          </a:stretch>
        </p:blipFill>
        <p:spPr>
          <a:xfrm>
            <a:off x="2144" y="1794881"/>
            <a:ext cx="12194465" cy="2441936"/>
          </a:xfrm>
        </p:spPr>
      </p:pic>
      <p:pic>
        <p:nvPicPr>
          <p:cNvPr id="12" name="Picture 12" descr="Graphical user interface, text, application, email&#10;&#10;Description automatically generated">
            <a:extLst>
              <a:ext uri="{FF2B5EF4-FFF2-40B4-BE49-F238E27FC236}">
                <a16:creationId xmlns:a16="http://schemas.microsoft.com/office/drawing/2014/main" id="{C83D36B6-F765-FCD8-1056-973D2CFF68D3}"/>
              </a:ext>
            </a:extLst>
          </p:cNvPr>
          <p:cNvPicPr>
            <a:picLocks noChangeAspect="1"/>
          </p:cNvPicPr>
          <p:nvPr/>
        </p:nvPicPr>
        <p:blipFill>
          <a:blip r:embed="rId3"/>
          <a:stretch>
            <a:fillRect/>
          </a:stretch>
        </p:blipFill>
        <p:spPr>
          <a:xfrm>
            <a:off x="-1929" y="4236599"/>
            <a:ext cx="12195858" cy="2522750"/>
          </a:xfrm>
          <a:prstGeom prst="rect">
            <a:avLst/>
          </a:prstGeom>
        </p:spPr>
      </p:pic>
    </p:spTree>
    <p:extLst>
      <p:ext uri="{BB962C8B-B14F-4D97-AF65-F5344CB8AC3E}">
        <p14:creationId xmlns:p14="http://schemas.microsoft.com/office/powerpoint/2010/main" val="8402524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443E45-0A99-DB8E-2FB5-892F2D7EC3E4}"/>
              </a:ext>
            </a:extLst>
          </p:cNvPr>
          <p:cNvSpPr>
            <a:spLocks noGrp="1"/>
          </p:cNvSpPr>
          <p:nvPr>
            <p:ph type="title"/>
          </p:nvPr>
        </p:nvSpPr>
        <p:spPr>
          <a:xfrm>
            <a:off x="621578" y="126380"/>
            <a:ext cx="8596668" cy="1320800"/>
          </a:xfrm>
        </p:spPr>
        <p:txBody>
          <a:bodyPr/>
          <a:lstStyle/>
          <a:p>
            <a:r>
              <a:rPr lang="en-US"/>
              <a:t>Segment  D</a:t>
            </a:r>
          </a:p>
        </p:txBody>
      </p:sp>
      <p:sp>
        <p:nvSpPr>
          <p:cNvPr id="3" name="Content Placeholder 2">
            <a:extLst>
              <a:ext uri="{FF2B5EF4-FFF2-40B4-BE49-F238E27FC236}">
                <a16:creationId xmlns:a16="http://schemas.microsoft.com/office/drawing/2014/main" id="{5357F272-D784-1E7D-7735-5BA16FD72872}"/>
              </a:ext>
            </a:extLst>
          </p:cNvPr>
          <p:cNvSpPr>
            <a:spLocks noGrp="1"/>
          </p:cNvSpPr>
          <p:nvPr>
            <p:ph idx="1"/>
          </p:nvPr>
        </p:nvSpPr>
        <p:spPr>
          <a:xfrm>
            <a:off x="677334" y="1184858"/>
            <a:ext cx="3447581" cy="2078580"/>
          </a:xfrm>
        </p:spPr>
        <p:txBody>
          <a:bodyPr vert="horz" lIns="91440" tIns="45720" rIns="91440" bIns="45720" rtlCol="0" anchor="t">
            <a:normAutofit/>
          </a:bodyPr>
          <a:lstStyle/>
          <a:p>
            <a:r>
              <a:rPr lang="en-US"/>
              <a:t>Very high confidence and life for rules found</a:t>
            </a:r>
          </a:p>
          <a:p>
            <a:r>
              <a:rPr lang="en-US"/>
              <a:t>Highest of all variables we have seen so far. </a:t>
            </a:r>
          </a:p>
        </p:txBody>
      </p:sp>
      <p:sp>
        <p:nvSpPr>
          <p:cNvPr id="9" name="Content Placeholder 2">
            <a:extLst>
              <a:ext uri="{FF2B5EF4-FFF2-40B4-BE49-F238E27FC236}">
                <a16:creationId xmlns:a16="http://schemas.microsoft.com/office/drawing/2014/main" id="{68FE6D96-90DC-5F94-B36F-D6A54568296C}"/>
              </a:ext>
            </a:extLst>
          </p:cNvPr>
          <p:cNvSpPr txBox="1">
            <a:spLocks/>
          </p:cNvSpPr>
          <p:nvPr/>
        </p:nvSpPr>
        <p:spPr>
          <a:xfrm>
            <a:off x="4697607" y="1086473"/>
            <a:ext cx="3447581" cy="2078580"/>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t>After trying multiple parameters the best was </a:t>
            </a:r>
            <a:br>
              <a:rPr lang="en-US"/>
            </a:br>
            <a:endParaRPr lang="en-US"/>
          </a:p>
          <a:p>
            <a:r>
              <a:rPr lang="en-US">
                <a:ea typeface="+mn-lt"/>
                <a:cs typeface="+mn-lt"/>
              </a:rPr>
              <a:t>supp = 0.02, conf = 0.7,minlen=4</a:t>
            </a:r>
          </a:p>
        </p:txBody>
      </p:sp>
      <p:pic>
        <p:nvPicPr>
          <p:cNvPr id="8" name="Picture 9">
            <a:extLst>
              <a:ext uri="{FF2B5EF4-FFF2-40B4-BE49-F238E27FC236}">
                <a16:creationId xmlns:a16="http://schemas.microsoft.com/office/drawing/2014/main" id="{CCC8D8FE-D6DA-8E02-E162-72A24C34538A}"/>
              </a:ext>
            </a:extLst>
          </p:cNvPr>
          <p:cNvPicPr>
            <a:picLocks noChangeAspect="1"/>
          </p:cNvPicPr>
          <p:nvPr/>
        </p:nvPicPr>
        <p:blipFill>
          <a:blip r:embed="rId2"/>
          <a:stretch>
            <a:fillRect/>
          </a:stretch>
        </p:blipFill>
        <p:spPr>
          <a:xfrm>
            <a:off x="-1929" y="3010407"/>
            <a:ext cx="12195858" cy="2785591"/>
          </a:xfrm>
          <a:prstGeom prst="rect">
            <a:avLst/>
          </a:prstGeom>
        </p:spPr>
      </p:pic>
    </p:spTree>
    <p:extLst>
      <p:ext uri="{BB962C8B-B14F-4D97-AF65-F5344CB8AC3E}">
        <p14:creationId xmlns:p14="http://schemas.microsoft.com/office/powerpoint/2010/main" val="8410680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9C597AC-2BCD-2931-6463-60AF285AC15E}"/>
              </a:ext>
            </a:extLst>
          </p:cNvPr>
          <p:cNvSpPr txBox="1"/>
          <p:nvPr/>
        </p:nvSpPr>
        <p:spPr>
          <a:xfrm>
            <a:off x="692552" y="354957"/>
            <a:ext cx="911891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Healthcare workers mainly young adults still at home. </a:t>
            </a:r>
          </a:p>
        </p:txBody>
      </p:sp>
      <p:pic>
        <p:nvPicPr>
          <p:cNvPr id="8" name="Picture 8" descr="Graphical user interface, application&#10;&#10;Description automatically generated">
            <a:extLst>
              <a:ext uri="{FF2B5EF4-FFF2-40B4-BE49-F238E27FC236}">
                <a16:creationId xmlns:a16="http://schemas.microsoft.com/office/drawing/2014/main" id="{EF5EF174-9B02-8178-A4E4-15A5DBE1FD4E}"/>
              </a:ext>
            </a:extLst>
          </p:cNvPr>
          <p:cNvPicPr>
            <a:picLocks noChangeAspect="1"/>
          </p:cNvPicPr>
          <p:nvPr/>
        </p:nvPicPr>
        <p:blipFill>
          <a:blip r:embed="rId2"/>
          <a:stretch>
            <a:fillRect/>
          </a:stretch>
        </p:blipFill>
        <p:spPr>
          <a:xfrm>
            <a:off x="-1929" y="3811822"/>
            <a:ext cx="12195857" cy="2542784"/>
          </a:xfrm>
          <a:prstGeom prst="rect">
            <a:avLst/>
          </a:prstGeom>
        </p:spPr>
      </p:pic>
      <p:pic>
        <p:nvPicPr>
          <p:cNvPr id="11" name="Picture 11" descr="Graphical user interface, text, application&#10;&#10;Description automatically generated">
            <a:extLst>
              <a:ext uri="{FF2B5EF4-FFF2-40B4-BE49-F238E27FC236}">
                <a16:creationId xmlns:a16="http://schemas.microsoft.com/office/drawing/2014/main" id="{37AE4BE0-DBD2-F13D-16FD-6315962F60DF}"/>
              </a:ext>
            </a:extLst>
          </p:cNvPr>
          <p:cNvPicPr>
            <a:picLocks noGrp="1" noChangeAspect="1"/>
          </p:cNvPicPr>
          <p:nvPr>
            <p:ph idx="1"/>
          </p:nvPr>
        </p:nvPicPr>
        <p:blipFill>
          <a:blip r:embed="rId3"/>
          <a:stretch>
            <a:fillRect/>
          </a:stretch>
        </p:blipFill>
        <p:spPr>
          <a:xfrm>
            <a:off x="2144" y="1394611"/>
            <a:ext cx="12194465" cy="2422602"/>
          </a:xfrm>
        </p:spPr>
      </p:pic>
    </p:spTree>
    <p:extLst>
      <p:ext uri="{BB962C8B-B14F-4D97-AF65-F5344CB8AC3E}">
        <p14:creationId xmlns:p14="http://schemas.microsoft.com/office/powerpoint/2010/main" val="33242745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0EBE6-1382-A60D-B4AA-E3E886D75E95}"/>
              </a:ext>
            </a:extLst>
          </p:cNvPr>
          <p:cNvSpPr>
            <a:spLocks noGrp="1"/>
          </p:cNvSpPr>
          <p:nvPr>
            <p:ph type="title"/>
          </p:nvPr>
        </p:nvSpPr>
        <p:spPr>
          <a:xfrm>
            <a:off x="958506" y="800392"/>
            <a:ext cx="10264697" cy="1212102"/>
          </a:xfrm>
        </p:spPr>
        <p:txBody>
          <a:bodyPr>
            <a:normAutofit/>
          </a:bodyPr>
          <a:lstStyle/>
          <a:p>
            <a:r>
              <a:rPr lang="en-US" sz="4000">
                <a:cs typeface="Calibri Light"/>
              </a:rPr>
              <a:t>Classification Overview</a:t>
            </a:r>
            <a:endParaRPr lang="en-US" sz="4000">
              <a:solidFill>
                <a:srgbClr val="FFFFFF"/>
              </a:solidFill>
              <a:cs typeface="Calibri Light"/>
            </a:endParaRPr>
          </a:p>
        </p:txBody>
      </p:sp>
      <p:sp>
        <p:nvSpPr>
          <p:cNvPr id="3" name="Content Placeholder 2">
            <a:extLst>
              <a:ext uri="{FF2B5EF4-FFF2-40B4-BE49-F238E27FC236}">
                <a16:creationId xmlns:a16="http://schemas.microsoft.com/office/drawing/2014/main" id="{C0CBEA69-B336-AE8C-9D4B-FABDF2BC6BAD}"/>
              </a:ext>
            </a:extLst>
          </p:cNvPr>
          <p:cNvSpPr>
            <a:spLocks noGrp="1"/>
          </p:cNvSpPr>
          <p:nvPr>
            <p:ph idx="1"/>
          </p:nvPr>
        </p:nvSpPr>
        <p:spPr>
          <a:xfrm>
            <a:off x="663134" y="1886587"/>
            <a:ext cx="10413485" cy="4171022"/>
          </a:xfrm>
        </p:spPr>
        <p:txBody>
          <a:bodyPr vert="horz" lIns="91440" tIns="45720" rIns="91440" bIns="45720" rtlCol="0" anchor="ctr">
            <a:noAutofit/>
          </a:bodyPr>
          <a:lstStyle/>
          <a:p>
            <a:r>
              <a:rPr lang="en-US" sz="2000">
                <a:cs typeface="Calibri"/>
              </a:rPr>
              <a:t>Classification Methods to Consider:</a:t>
            </a:r>
          </a:p>
          <a:p>
            <a:pPr lvl="1"/>
            <a:r>
              <a:rPr lang="en-US" sz="2000">
                <a:cs typeface="Calibri"/>
              </a:rPr>
              <a:t>Decision tree methods</a:t>
            </a:r>
          </a:p>
          <a:p>
            <a:pPr lvl="2"/>
            <a:r>
              <a:rPr lang="en-US">
                <a:cs typeface="Calibri"/>
              </a:rPr>
              <a:t>Basic</a:t>
            </a:r>
          </a:p>
          <a:p>
            <a:pPr lvl="2"/>
            <a:r>
              <a:rPr lang="en-US">
                <a:cs typeface="Calibri"/>
              </a:rPr>
              <a:t>Random Forest</a:t>
            </a:r>
          </a:p>
          <a:p>
            <a:pPr lvl="2"/>
            <a:r>
              <a:rPr lang="en-US">
                <a:cs typeface="Calibri"/>
              </a:rPr>
              <a:t>Other Parameter Tuning</a:t>
            </a:r>
          </a:p>
          <a:p>
            <a:pPr lvl="1"/>
            <a:r>
              <a:rPr lang="en-US" sz="2000" err="1">
                <a:cs typeface="Calibri"/>
              </a:rPr>
              <a:t>Xg</a:t>
            </a:r>
            <a:r>
              <a:rPr lang="en-US" sz="2000">
                <a:cs typeface="Calibri"/>
              </a:rPr>
              <a:t> Boost</a:t>
            </a:r>
          </a:p>
          <a:p>
            <a:pPr lvl="1"/>
            <a:r>
              <a:rPr lang="en-US" sz="2000">
                <a:cs typeface="Calibri"/>
              </a:rPr>
              <a:t>KNN</a:t>
            </a:r>
            <a:endParaRPr lang="en-US"/>
          </a:p>
          <a:p>
            <a:r>
              <a:rPr lang="en-US" sz="2000">
                <a:cs typeface="Calibri"/>
              </a:rPr>
              <a:t>Determine which evaluation metrics we want to use, apply them to model outputs, determine best model for prediction</a:t>
            </a:r>
          </a:p>
          <a:p>
            <a:pPr lvl="1"/>
            <a:endParaRPr lang="en-US" sz="1700">
              <a:cs typeface="Calibri"/>
            </a:endParaRPr>
          </a:p>
        </p:txBody>
      </p:sp>
    </p:spTree>
    <p:extLst>
      <p:ext uri="{BB962C8B-B14F-4D97-AF65-F5344CB8AC3E}">
        <p14:creationId xmlns:p14="http://schemas.microsoft.com/office/powerpoint/2010/main" val="26589920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6DECD-7D1F-4AA8-6E89-DEB5BB8633B9}"/>
              </a:ext>
            </a:extLst>
          </p:cNvPr>
          <p:cNvSpPr>
            <a:spLocks noGrp="1"/>
          </p:cNvSpPr>
          <p:nvPr>
            <p:ph type="title"/>
          </p:nvPr>
        </p:nvSpPr>
        <p:spPr/>
        <p:txBody>
          <a:bodyPr/>
          <a:lstStyle/>
          <a:p>
            <a:r>
              <a:rPr lang="en-US">
                <a:cs typeface="Calibri Light"/>
              </a:rPr>
              <a:t>Decision Tree (CART) </a:t>
            </a:r>
            <a:endParaRPr lang="en-US"/>
          </a:p>
        </p:txBody>
      </p:sp>
      <p:sp>
        <p:nvSpPr>
          <p:cNvPr id="3" name="Content Placeholder 2">
            <a:extLst>
              <a:ext uri="{FF2B5EF4-FFF2-40B4-BE49-F238E27FC236}">
                <a16:creationId xmlns:a16="http://schemas.microsoft.com/office/drawing/2014/main" id="{CFEAE66E-DF4A-9BCD-C227-E6228560A539}"/>
              </a:ext>
            </a:extLst>
          </p:cNvPr>
          <p:cNvSpPr>
            <a:spLocks noGrp="1"/>
          </p:cNvSpPr>
          <p:nvPr>
            <p:ph idx="1"/>
          </p:nvPr>
        </p:nvSpPr>
        <p:spPr/>
        <p:txBody>
          <a:bodyPr vert="horz" lIns="91440" tIns="45720" rIns="91440" bIns="45720" rtlCol="0" anchor="t">
            <a:normAutofit/>
          </a:bodyPr>
          <a:lstStyle/>
          <a:p>
            <a:r>
              <a:rPr lang="en-US" dirty="0">
                <a:cs typeface="Calibri"/>
              </a:rPr>
              <a:t>Packages: </a:t>
            </a:r>
            <a:r>
              <a:rPr lang="en-US" dirty="0" err="1">
                <a:cs typeface="Calibri"/>
              </a:rPr>
              <a:t>rpart</a:t>
            </a:r>
            <a:r>
              <a:rPr lang="en-US" dirty="0">
                <a:cs typeface="Calibri"/>
              </a:rPr>
              <a:t>, caret</a:t>
            </a:r>
            <a:endParaRPr lang="en-US" dirty="0"/>
          </a:p>
          <a:p>
            <a:r>
              <a:rPr lang="en-US" dirty="0">
                <a:cs typeface="Calibri"/>
              </a:rPr>
              <a:t>Parameters Tuned</a:t>
            </a:r>
          </a:p>
          <a:p>
            <a:pPr lvl="1"/>
            <a:r>
              <a:rPr lang="en-US" dirty="0" err="1">
                <a:ea typeface="+mn-lt"/>
                <a:cs typeface="Calibri"/>
              </a:rPr>
              <a:t>MaxDepth</a:t>
            </a:r>
            <a:r>
              <a:rPr lang="en-US" dirty="0">
                <a:ea typeface="+mn-lt"/>
                <a:cs typeface="Calibri"/>
              </a:rPr>
              <a:t> (</a:t>
            </a:r>
            <a:r>
              <a:rPr lang="en-US" dirty="0" err="1">
                <a:ea typeface="+mn-lt"/>
                <a:cs typeface="Calibri"/>
              </a:rPr>
              <a:t>GridSearchCV</a:t>
            </a:r>
            <a:r>
              <a:rPr lang="en-US" dirty="0">
                <a:ea typeface="+mn-lt"/>
                <a:cs typeface="Calibri"/>
              </a:rPr>
              <a:t> for tuning)</a:t>
            </a:r>
          </a:p>
          <a:p>
            <a:pPr lvl="1"/>
            <a:r>
              <a:rPr lang="en-US" dirty="0" err="1">
                <a:cs typeface="Calibri"/>
              </a:rPr>
              <a:t>MinSplit</a:t>
            </a:r>
            <a:r>
              <a:rPr lang="en-US" dirty="0">
                <a:cs typeface="Calibri"/>
              </a:rPr>
              <a:t> (Manual 5-Fold CV)</a:t>
            </a:r>
          </a:p>
          <a:p>
            <a:r>
              <a:rPr lang="en-US" dirty="0">
                <a:cs typeface="Calibri"/>
              </a:rPr>
              <a:t>Best Observed Configuration</a:t>
            </a:r>
          </a:p>
          <a:p>
            <a:pPr lvl="1"/>
            <a:r>
              <a:rPr lang="en-US" dirty="0" err="1">
                <a:cs typeface="Calibri"/>
              </a:rPr>
              <a:t>MaxDepth</a:t>
            </a:r>
            <a:r>
              <a:rPr lang="en-US" dirty="0">
                <a:cs typeface="Calibri"/>
              </a:rPr>
              <a:t>=5</a:t>
            </a:r>
          </a:p>
          <a:p>
            <a:pPr lvl="1"/>
            <a:r>
              <a:rPr lang="en-US" dirty="0" err="1">
                <a:cs typeface="Calibri"/>
              </a:rPr>
              <a:t>MinSplit</a:t>
            </a:r>
            <a:r>
              <a:rPr lang="en-US" dirty="0">
                <a:cs typeface="Calibri"/>
              </a:rPr>
              <a:t>=250</a:t>
            </a:r>
          </a:p>
          <a:p>
            <a:r>
              <a:rPr lang="en-US" dirty="0">
                <a:cs typeface="Calibri"/>
              </a:rPr>
              <a:t>Best Accuracy: </a:t>
            </a:r>
            <a:r>
              <a:rPr lang="en-US" b="1" dirty="0">
                <a:cs typeface="Calibri"/>
              </a:rPr>
              <a:t>0.501</a:t>
            </a:r>
            <a:endParaRPr lang="en-US" dirty="0">
              <a:cs typeface="Calibri"/>
            </a:endParaRPr>
          </a:p>
          <a:p>
            <a:pPr lvl="1"/>
            <a:r>
              <a:rPr lang="en-US" dirty="0">
                <a:cs typeface="Calibri"/>
              </a:rPr>
              <a:t>Very little accuracy difference between parameter values tested</a:t>
            </a:r>
          </a:p>
          <a:p>
            <a:pPr marL="0" indent="0">
              <a:buNone/>
            </a:pPr>
            <a:endParaRPr lang="en-US" b="1" dirty="0">
              <a:cs typeface="Calibri"/>
            </a:endParaRPr>
          </a:p>
          <a:p>
            <a:endParaRPr lang="en-US" dirty="0">
              <a:cs typeface="Calibri"/>
            </a:endParaRPr>
          </a:p>
        </p:txBody>
      </p:sp>
    </p:spTree>
    <p:extLst>
      <p:ext uri="{BB962C8B-B14F-4D97-AF65-F5344CB8AC3E}">
        <p14:creationId xmlns:p14="http://schemas.microsoft.com/office/powerpoint/2010/main" val="38686632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6DECD-7D1F-4AA8-6E89-DEB5BB8633B9}"/>
              </a:ext>
            </a:extLst>
          </p:cNvPr>
          <p:cNvSpPr>
            <a:spLocks noGrp="1"/>
          </p:cNvSpPr>
          <p:nvPr>
            <p:ph type="title"/>
          </p:nvPr>
        </p:nvSpPr>
        <p:spPr/>
        <p:txBody>
          <a:bodyPr/>
          <a:lstStyle/>
          <a:p>
            <a:r>
              <a:rPr lang="en-US">
                <a:cs typeface="Calibri Light"/>
              </a:rPr>
              <a:t>k-Nearest Neighbors </a:t>
            </a:r>
            <a:endParaRPr lang="en-US"/>
          </a:p>
        </p:txBody>
      </p:sp>
      <p:sp>
        <p:nvSpPr>
          <p:cNvPr id="3" name="Content Placeholder 2">
            <a:extLst>
              <a:ext uri="{FF2B5EF4-FFF2-40B4-BE49-F238E27FC236}">
                <a16:creationId xmlns:a16="http://schemas.microsoft.com/office/drawing/2014/main" id="{CFEAE66E-DF4A-9BCD-C227-E6228560A539}"/>
              </a:ext>
            </a:extLst>
          </p:cNvPr>
          <p:cNvSpPr>
            <a:spLocks noGrp="1"/>
          </p:cNvSpPr>
          <p:nvPr>
            <p:ph idx="1"/>
          </p:nvPr>
        </p:nvSpPr>
        <p:spPr/>
        <p:txBody>
          <a:bodyPr vert="horz" lIns="91440" tIns="45720" rIns="91440" bIns="45720" rtlCol="0" anchor="t">
            <a:normAutofit/>
          </a:bodyPr>
          <a:lstStyle/>
          <a:p>
            <a:r>
              <a:rPr lang="en-US" dirty="0">
                <a:cs typeface="Calibri"/>
              </a:rPr>
              <a:t>Packages: class</a:t>
            </a:r>
            <a:endParaRPr lang="en-US" dirty="0"/>
          </a:p>
          <a:p>
            <a:r>
              <a:rPr lang="en-US" dirty="0">
                <a:cs typeface="Calibri"/>
              </a:rPr>
              <a:t>Parameters Tuned</a:t>
            </a:r>
          </a:p>
          <a:p>
            <a:pPr lvl="1"/>
            <a:r>
              <a:rPr lang="en-US" dirty="0">
                <a:cs typeface="Calibri"/>
              </a:rPr>
              <a:t>K-Neighbors (Manual 5-Fold CV)</a:t>
            </a:r>
          </a:p>
          <a:p>
            <a:r>
              <a:rPr lang="en-US" dirty="0">
                <a:cs typeface="Calibri"/>
              </a:rPr>
              <a:t>Best Observed Configuration</a:t>
            </a:r>
          </a:p>
          <a:p>
            <a:pPr lvl="1"/>
            <a:r>
              <a:rPr lang="en-US" dirty="0">
                <a:ea typeface="+mn-lt"/>
                <a:cs typeface="+mn-lt"/>
              </a:rPr>
              <a:t>K-Neighbors</a:t>
            </a:r>
            <a:r>
              <a:rPr lang="en-US" dirty="0">
                <a:cs typeface="Calibri"/>
              </a:rPr>
              <a:t>=7</a:t>
            </a:r>
          </a:p>
          <a:p>
            <a:r>
              <a:rPr lang="en-US" dirty="0">
                <a:cs typeface="Calibri"/>
              </a:rPr>
              <a:t>Best Accuracy: </a:t>
            </a:r>
            <a:r>
              <a:rPr lang="en-US" b="1" dirty="0">
                <a:cs typeface="Calibri"/>
              </a:rPr>
              <a:t>0.874</a:t>
            </a:r>
            <a:endParaRPr lang="en-US" dirty="0">
              <a:cs typeface="Calibri"/>
            </a:endParaRPr>
          </a:p>
          <a:p>
            <a:pPr marL="0" indent="0">
              <a:buNone/>
            </a:pPr>
            <a:endParaRPr lang="en-US" b="1" dirty="0">
              <a:cs typeface="Calibri"/>
            </a:endParaRPr>
          </a:p>
          <a:p>
            <a:endParaRPr lang="en-US" dirty="0">
              <a:cs typeface="Calibri"/>
            </a:endParaRPr>
          </a:p>
        </p:txBody>
      </p:sp>
    </p:spTree>
    <p:extLst>
      <p:ext uri="{BB962C8B-B14F-4D97-AF65-F5344CB8AC3E}">
        <p14:creationId xmlns:p14="http://schemas.microsoft.com/office/powerpoint/2010/main" val="6202831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3E803-F489-8EB0-DFF9-5B203BB49B65}"/>
              </a:ext>
            </a:extLst>
          </p:cNvPr>
          <p:cNvSpPr>
            <a:spLocks noGrp="1"/>
          </p:cNvSpPr>
          <p:nvPr>
            <p:ph type="title"/>
          </p:nvPr>
        </p:nvSpPr>
        <p:spPr/>
        <p:txBody>
          <a:bodyPr anchor="ctr">
            <a:normAutofit/>
          </a:bodyPr>
          <a:lstStyle/>
          <a:p>
            <a:r>
              <a:rPr lang="en-US" sz="5600" err="1">
                <a:solidFill>
                  <a:srgbClr val="92D050"/>
                </a:solidFill>
                <a:cs typeface="Calibri Light"/>
              </a:rPr>
              <a:t>Overview</a:t>
            </a:r>
            <a:r>
              <a:rPr lang="en-US" sz="5600" err="1">
                <a:solidFill>
                  <a:srgbClr val="FFFFFF"/>
                </a:solidFill>
                <a:cs typeface="Calibri Light"/>
              </a:rPr>
              <a:t>verview</a:t>
            </a:r>
            <a:endParaRPr lang="en-US" sz="5600">
              <a:solidFill>
                <a:srgbClr val="FFFFFF"/>
              </a:solidFill>
            </a:endParaRPr>
          </a:p>
        </p:txBody>
      </p:sp>
      <p:sp>
        <p:nvSpPr>
          <p:cNvPr id="3" name="Content Placeholder 2">
            <a:extLst>
              <a:ext uri="{FF2B5EF4-FFF2-40B4-BE49-F238E27FC236}">
                <a16:creationId xmlns:a16="http://schemas.microsoft.com/office/drawing/2014/main" id="{A2DDF658-1828-C0D1-89B6-E4E2187C9434}"/>
              </a:ext>
            </a:extLst>
          </p:cNvPr>
          <p:cNvSpPr>
            <a:spLocks noGrp="1"/>
          </p:cNvSpPr>
          <p:nvPr>
            <p:ph idx="1"/>
          </p:nvPr>
        </p:nvSpPr>
        <p:spPr/>
        <p:txBody>
          <a:bodyPr vert="horz" lIns="91440" tIns="45720" rIns="91440" bIns="45720" rtlCol="0" anchor="ctr">
            <a:normAutofit/>
          </a:bodyPr>
          <a:lstStyle/>
          <a:p>
            <a:r>
              <a:rPr lang="en-US" sz="2000">
                <a:solidFill>
                  <a:schemeClr val="tx1">
                    <a:alpha val="80000"/>
                  </a:schemeClr>
                </a:solidFill>
                <a:ea typeface="+mn-lt"/>
                <a:cs typeface="+mn-lt"/>
              </a:rPr>
              <a:t>An automobile company has plans to enter new markets with their existing products (P1, P2, P3, P4, and P5). </a:t>
            </a:r>
          </a:p>
          <a:p>
            <a:endParaRPr lang="en-US" sz="2000">
              <a:solidFill>
                <a:schemeClr val="tx1">
                  <a:alpha val="80000"/>
                </a:schemeClr>
              </a:solidFill>
              <a:ea typeface="+mn-lt"/>
              <a:cs typeface="+mn-lt"/>
            </a:endParaRPr>
          </a:p>
          <a:p>
            <a:r>
              <a:rPr lang="en-US" sz="2000">
                <a:solidFill>
                  <a:schemeClr val="tx1">
                    <a:alpha val="80000"/>
                  </a:schemeClr>
                </a:solidFill>
                <a:ea typeface="+mn-lt"/>
                <a:cs typeface="+mn-lt"/>
              </a:rPr>
              <a:t>In their existing market, the sales team has classified all customers into 4 segments (A, B, C, D ). </a:t>
            </a:r>
          </a:p>
          <a:p>
            <a:endParaRPr lang="en-US" sz="2000">
              <a:solidFill>
                <a:schemeClr val="tx1">
                  <a:alpha val="80000"/>
                </a:schemeClr>
              </a:solidFill>
              <a:ea typeface="+mn-lt"/>
              <a:cs typeface="+mn-lt"/>
            </a:endParaRPr>
          </a:p>
          <a:p>
            <a:r>
              <a:rPr lang="en-US" sz="2000">
                <a:solidFill>
                  <a:schemeClr val="tx1">
                    <a:alpha val="80000"/>
                  </a:schemeClr>
                </a:solidFill>
                <a:ea typeface="+mn-lt"/>
                <a:cs typeface="+mn-lt"/>
              </a:rPr>
              <a:t>They plan to use the same strategy for the new markets and have identified 2627 new potential customers.</a:t>
            </a:r>
            <a:endParaRPr lang="en-US" sz="2000">
              <a:solidFill>
                <a:schemeClr val="tx1">
                  <a:alpha val="80000"/>
                </a:schemeClr>
              </a:solidFill>
              <a:cs typeface="Calibri"/>
            </a:endParaRPr>
          </a:p>
          <a:p>
            <a:endParaRPr lang="en-US" sz="2000">
              <a:solidFill>
                <a:schemeClr val="tx1">
                  <a:alpha val="80000"/>
                </a:schemeClr>
              </a:solidFill>
              <a:cs typeface="Calibri"/>
            </a:endParaRPr>
          </a:p>
        </p:txBody>
      </p:sp>
    </p:spTree>
    <p:extLst>
      <p:ext uri="{BB962C8B-B14F-4D97-AF65-F5344CB8AC3E}">
        <p14:creationId xmlns:p14="http://schemas.microsoft.com/office/powerpoint/2010/main" val="25989981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6DECD-7D1F-4AA8-6E89-DEB5BB8633B9}"/>
              </a:ext>
            </a:extLst>
          </p:cNvPr>
          <p:cNvSpPr>
            <a:spLocks noGrp="1"/>
          </p:cNvSpPr>
          <p:nvPr>
            <p:ph type="title"/>
          </p:nvPr>
        </p:nvSpPr>
        <p:spPr/>
        <p:txBody>
          <a:bodyPr/>
          <a:lstStyle/>
          <a:p>
            <a:r>
              <a:rPr lang="en-US">
                <a:cs typeface="Calibri Light"/>
              </a:rPr>
              <a:t>K-Nearest Neighbors </a:t>
            </a:r>
            <a:endParaRPr lang="en-US"/>
          </a:p>
        </p:txBody>
      </p:sp>
      <p:sp>
        <p:nvSpPr>
          <p:cNvPr id="3" name="Content Placeholder 2">
            <a:extLst>
              <a:ext uri="{FF2B5EF4-FFF2-40B4-BE49-F238E27FC236}">
                <a16:creationId xmlns:a16="http://schemas.microsoft.com/office/drawing/2014/main" id="{CFEAE66E-DF4A-9BCD-C227-E6228560A539}"/>
              </a:ext>
            </a:extLst>
          </p:cNvPr>
          <p:cNvSpPr>
            <a:spLocks noGrp="1"/>
          </p:cNvSpPr>
          <p:nvPr>
            <p:ph idx="1"/>
          </p:nvPr>
        </p:nvSpPr>
        <p:spPr>
          <a:xfrm>
            <a:off x="677334" y="1479869"/>
            <a:ext cx="8596668" cy="467013"/>
          </a:xfrm>
        </p:spPr>
        <p:txBody>
          <a:bodyPr vert="horz" lIns="91440" tIns="45720" rIns="91440" bIns="45720" rtlCol="0" anchor="t">
            <a:normAutofit/>
          </a:bodyPr>
          <a:lstStyle/>
          <a:p>
            <a:r>
              <a:rPr lang="en-US">
                <a:cs typeface="Calibri"/>
              </a:rPr>
              <a:t>5-Fold Confusion Matrix</a:t>
            </a:r>
          </a:p>
          <a:p>
            <a:endParaRPr lang="en-US">
              <a:cs typeface="Calibri"/>
            </a:endParaRPr>
          </a:p>
          <a:p>
            <a:pPr marL="0" indent="0">
              <a:buNone/>
            </a:pPr>
            <a:endParaRPr lang="en-US" b="1">
              <a:cs typeface="Calibri"/>
            </a:endParaRPr>
          </a:p>
          <a:p>
            <a:endParaRPr lang="en-US">
              <a:cs typeface="Calibri"/>
            </a:endParaRPr>
          </a:p>
        </p:txBody>
      </p:sp>
      <p:graphicFrame>
        <p:nvGraphicFramePr>
          <p:cNvPr id="6" name="Table 6">
            <a:extLst>
              <a:ext uri="{FF2B5EF4-FFF2-40B4-BE49-F238E27FC236}">
                <a16:creationId xmlns:a16="http://schemas.microsoft.com/office/drawing/2014/main" id="{868F7448-824D-B463-F72F-7B5768C2B3F5}"/>
              </a:ext>
            </a:extLst>
          </p:cNvPr>
          <p:cNvGraphicFramePr>
            <a:graphicFrameLocks noGrp="1"/>
          </p:cNvGraphicFramePr>
          <p:nvPr>
            <p:extLst>
              <p:ext uri="{D42A27DB-BD31-4B8C-83A1-F6EECF244321}">
                <p14:modId xmlns:p14="http://schemas.microsoft.com/office/powerpoint/2010/main" val="3315405418"/>
              </p:ext>
            </p:extLst>
          </p:nvPr>
        </p:nvGraphicFramePr>
        <p:xfrm>
          <a:off x="1129937" y="2307336"/>
          <a:ext cx="8168634" cy="2229757"/>
        </p:xfrm>
        <a:graphic>
          <a:graphicData uri="http://schemas.openxmlformats.org/drawingml/2006/table">
            <a:tbl>
              <a:tblPr firstRow="1" bandRow="1">
                <a:tableStyleId>{5940675A-B579-460E-94D1-54222C63F5DA}</a:tableStyleId>
              </a:tblPr>
              <a:tblGrid>
                <a:gridCol w="1361439">
                  <a:extLst>
                    <a:ext uri="{9D8B030D-6E8A-4147-A177-3AD203B41FA5}">
                      <a16:colId xmlns:a16="http://schemas.microsoft.com/office/drawing/2014/main" val="2734941297"/>
                    </a:ext>
                  </a:extLst>
                </a:gridCol>
                <a:gridCol w="1361439">
                  <a:extLst>
                    <a:ext uri="{9D8B030D-6E8A-4147-A177-3AD203B41FA5}">
                      <a16:colId xmlns:a16="http://schemas.microsoft.com/office/drawing/2014/main" val="2925566554"/>
                    </a:ext>
                  </a:extLst>
                </a:gridCol>
                <a:gridCol w="1361439">
                  <a:extLst>
                    <a:ext uri="{9D8B030D-6E8A-4147-A177-3AD203B41FA5}">
                      <a16:colId xmlns:a16="http://schemas.microsoft.com/office/drawing/2014/main" val="1273315368"/>
                    </a:ext>
                  </a:extLst>
                </a:gridCol>
                <a:gridCol w="1361439">
                  <a:extLst>
                    <a:ext uri="{9D8B030D-6E8A-4147-A177-3AD203B41FA5}">
                      <a16:colId xmlns:a16="http://schemas.microsoft.com/office/drawing/2014/main" val="2736427040"/>
                    </a:ext>
                  </a:extLst>
                </a:gridCol>
                <a:gridCol w="1361439">
                  <a:extLst>
                    <a:ext uri="{9D8B030D-6E8A-4147-A177-3AD203B41FA5}">
                      <a16:colId xmlns:a16="http://schemas.microsoft.com/office/drawing/2014/main" val="3725866678"/>
                    </a:ext>
                  </a:extLst>
                </a:gridCol>
                <a:gridCol w="1361439">
                  <a:extLst>
                    <a:ext uri="{9D8B030D-6E8A-4147-A177-3AD203B41FA5}">
                      <a16:colId xmlns:a16="http://schemas.microsoft.com/office/drawing/2014/main" val="3008423933"/>
                    </a:ext>
                  </a:extLst>
                </a:gridCol>
              </a:tblGrid>
              <a:tr h="370840">
                <a:tc>
                  <a:txBody>
                    <a:bodyPr/>
                    <a:lstStyle/>
                    <a:p>
                      <a:pPr lvl="0">
                        <a:buNone/>
                      </a:pPr>
                      <a:endParaRPr lang="en-US"/>
                    </a:p>
                  </a:txBody>
                  <a:tcPr/>
                </a:tc>
                <a:tc gridSpan="5">
                  <a:txBody>
                    <a:bodyPr/>
                    <a:lstStyle/>
                    <a:p>
                      <a:pPr lvl="0" algn="ctr">
                        <a:buNone/>
                      </a:pPr>
                      <a:r>
                        <a:rPr lang="en-US"/>
                        <a:t>Predicted</a:t>
                      </a:r>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860531969"/>
                  </a:ext>
                </a:extLst>
              </a:tr>
              <a:tr h="370840">
                <a:tc rowSpan="5">
                  <a:txBody>
                    <a:bodyPr/>
                    <a:lstStyle/>
                    <a:p>
                      <a:pPr lvl="0" algn="ctr">
                        <a:buNone/>
                      </a:pPr>
                      <a:r>
                        <a:rPr lang="en-US"/>
                        <a:t>Original</a:t>
                      </a:r>
                    </a:p>
                  </a:txBody>
                  <a:tcPr anchor="ctr"/>
                </a:tc>
                <a:tc>
                  <a:txBody>
                    <a:bodyPr/>
                    <a:lstStyle/>
                    <a:p>
                      <a:endParaRPr lang="en-US"/>
                    </a:p>
                  </a:txBody>
                  <a:tcPr/>
                </a:tc>
                <a:tc>
                  <a:txBody>
                    <a:bodyPr/>
                    <a:lstStyle/>
                    <a:p>
                      <a:r>
                        <a:rPr lang="en-US"/>
                        <a:t>A</a:t>
                      </a:r>
                    </a:p>
                  </a:txBody>
                  <a:tcPr/>
                </a:tc>
                <a:tc>
                  <a:txBody>
                    <a:bodyPr/>
                    <a:lstStyle/>
                    <a:p>
                      <a:r>
                        <a:rPr lang="en-US"/>
                        <a:t>B</a:t>
                      </a:r>
                    </a:p>
                  </a:txBody>
                  <a:tcPr/>
                </a:tc>
                <a:tc>
                  <a:txBody>
                    <a:bodyPr/>
                    <a:lstStyle/>
                    <a:p>
                      <a:r>
                        <a:rPr lang="en-US"/>
                        <a:t>C</a:t>
                      </a:r>
                    </a:p>
                  </a:txBody>
                  <a:tcPr/>
                </a:tc>
                <a:tc>
                  <a:txBody>
                    <a:bodyPr/>
                    <a:lstStyle/>
                    <a:p>
                      <a:r>
                        <a:rPr lang="en-US"/>
                        <a:t>D</a:t>
                      </a:r>
                    </a:p>
                  </a:txBody>
                  <a:tcPr/>
                </a:tc>
                <a:extLst>
                  <a:ext uri="{0D108BD9-81ED-4DB2-BD59-A6C34878D82A}">
                    <a16:rowId xmlns:a16="http://schemas.microsoft.com/office/drawing/2014/main" val="3663550957"/>
                  </a:ext>
                </a:extLst>
              </a:tr>
              <a:tr h="370840">
                <a:tc vMerge="1">
                  <a:txBody>
                    <a:bodyPr/>
                    <a:lstStyle/>
                    <a:p>
                      <a:endParaRPr lang="en-US"/>
                    </a:p>
                  </a:txBody>
                  <a:tcPr/>
                </a:tc>
                <a:tc>
                  <a:txBody>
                    <a:bodyPr/>
                    <a:lstStyle/>
                    <a:p>
                      <a:r>
                        <a:rPr lang="en-US"/>
                        <a:t>A</a:t>
                      </a:r>
                    </a:p>
                  </a:txBody>
                  <a:tcPr/>
                </a:tc>
                <a:tc>
                  <a:txBody>
                    <a:bodyPr/>
                    <a:lstStyle/>
                    <a:p>
                      <a:r>
                        <a:rPr lang="en-US"/>
                        <a:t>1437</a:t>
                      </a:r>
                    </a:p>
                  </a:txBody>
                  <a:tcPr/>
                </a:tc>
                <a:tc>
                  <a:txBody>
                    <a:bodyPr/>
                    <a:lstStyle/>
                    <a:p>
                      <a:pPr lvl="0">
                        <a:buNone/>
                      </a:pPr>
                      <a:r>
                        <a:rPr lang="en-US">
                          <a:solidFill>
                            <a:srgbClr val="FF0000"/>
                          </a:solidFill>
                        </a:rPr>
                        <a:t>174</a:t>
                      </a:r>
                    </a:p>
                  </a:txBody>
                  <a:tcPr/>
                </a:tc>
                <a:tc>
                  <a:txBody>
                    <a:bodyPr/>
                    <a:lstStyle/>
                    <a:p>
                      <a:pPr lvl="0">
                        <a:buNone/>
                      </a:pPr>
                      <a:r>
                        <a:rPr lang="en-US"/>
                        <a:t>5</a:t>
                      </a:r>
                    </a:p>
                  </a:txBody>
                  <a:tcPr/>
                </a:tc>
                <a:tc>
                  <a:txBody>
                    <a:bodyPr/>
                    <a:lstStyle/>
                    <a:p>
                      <a:pPr lvl="0">
                        <a:buNone/>
                      </a:pPr>
                      <a:r>
                        <a:rPr lang="en-US">
                          <a:solidFill>
                            <a:schemeClr val="tx1"/>
                          </a:solidFill>
                        </a:rPr>
                        <a:t>0</a:t>
                      </a:r>
                    </a:p>
                  </a:txBody>
                  <a:tcPr/>
                </a:tc>
                <a:extLst>
                  <a:ext uri="{0D108BD9-81ED-4DB2-BD59-A6C34878D82A}">
                    <a16:rowId xmlns:a16="http://schemas.microsoft.com/office/drawing/2014/main" val="991955002"/>
                  </a:ext>
                </a:extLst>
              </a:tr>
              <a:tr h="375557">
                <a:tc vMerge="1">
                  <a:txBody>
                    <a:bodyPr/>
                    <a:lstStyle/>
                    <a:p>
                      <a:endParaRPr lang="en-US"/>
                    </a:p>
                  </a:txBody>
                  <a:tcPr/>
                </a:tc>
                <a:tc>
                  <a:txBody>
                    <a:bodyPr/>
                    <a:lstStyle/>
                    <a:p>
                      <a:r>
                        <a:rPr lang="en-US"/>
                        <a:t>B</a:t>
                      </a:r>
                    </a:p>
                  </a:txBody>
                  <a:tcPr/>
                </a:tc>
                <a:tc>
                  <a:txBody>
                    <a:bodyPr/>
                    <a:lstStyle/>
                    <a:p>
                      <a:pPr lvl="0">
                        <a:buNone/>
                      </a:pPr>
                      <a:r>
                        <a:rPr lang="en-US">
                          <a:solidFill>
                            <a:srgbClr val="FF0000"/>
                          </a:solidFill>
                        </a:rPr>
                        <a:t>150</a:t>
                      </a:r>
                    </a:p>
                  </a:txBody>
                  <a:tcPr/>
                </a:tc>
                <a:tc>
                  <a:txBody>
                    <a:bodyPr/>
                    <a:lstStyle/>
                    <a:p>
                      <a:pPr lvl="0">
                        <a:buNone/>
                      </a:pPr>
                      <a:r>
                        <a:rPr lang="en-US"/>
                        <a:t>1299</a:t>
                      </a:r>
                    </a:p>
                  </a:txBody>
                  <a:tcPr/>
                </a:tc>
                <a:tc>
                  <a:txBody>
                    <a:bodyPr/>
                    <a:lstStyle/>
                    <a:p>
                      <a:pPr lvl="0">
                        <a:buNone/>
                      </a:pPr>
                      <a:r>
                        <a:rPr lang="en-US">
                          <a:solidFill>
                            <a:schemeClr val="tx1"/>
                          </a:solidFill>
                        </a:rPr>
                        <a:t>116</a:t>
                      </a:r>
                    </a:p>
                  </a:txBody>
                  <a:tcPr/>
                </a:tc>
                <a:tc>
                  <a:txBody>
                    <a:bodyPr/>
                    <a:lstStyle/>
                    <a:p>
                      <a:pPr lvl="0">
                        <a:buNone/>
                      </a:pPr>
                      <a:r>
                        <a:rPr lang="en-US"/>
                        <a:t>7</a:t>
                      </a:r>
                    </a:p>
                  </a:txBody>
                  <a:tcPr/>
                </a:tc>
                <a:extLst>
                  <a:ext uri="{0D108BD9-81ED-4DB2-BD59-A6C34878D82A}">
                    <a16:rowId xmlns:a16="http://schemas.microsoft.com/office/drawing/2014/main" val="911595442"/>
                  </a:ext>
                </a:extLst>
              </a:tr>
              <a:tr h="370840">
                <a:tc vMerge="1">
                  <a:txBody>
                    <a:bodyPr/>
                    <a:lstStyle/>
                    <a:p>
                      <a:endParaRPr lang="en-US"/>
                    </a:p>
                  </a:txBody>
                  <a:tcPr/>
                </a:tc>
                <a:tc>
                  <a:txBody>
                    <a:bodyPr/>
                    <a:lstStyle/>
                    <a:p>
                      <a:r>
                        <a:rPr lang="en-US"/>
                        <a:t>C</a:t>
                      </a:r>
                    </a:p>
                  </a:txBody>
                  <a:tcPr/>
                </a:tc>
                <a:tc>
                  <a:txBody>
                    <a:bodyPr/>
                    <a:lstStyle/>
                    <a:p>
                      <a:pPr lvl="0">
                        <a:buNone/>
                      </a:pPr>
                      <a:r>
                        <a:rPr lang="en-US"/>
                        <a:t>1</a:t>
                      </a:r>
                    </a:p>
                  </a:txBody>
                  <a:tcPr/>
                </a:tc>
                <a:tc>
                  <a:txBody>
                    <a:bodyPr/>
                    <a:lstStyle/>
                    <a:p>
                      <a:pPr lvl="0">
                        <a:buNone/>
                      </a:pPr>
                      <a:r>
                        <a:rPr lang="en-US">
                          <a:solidFill>
                            <a:schemeClr val="tx1"/>
                          </a:solidFill>
                        </a:rPr>
                        <a:t>84</a:t>
                      </a:r>
                    </a:p>
                  </a:txBody>
                  <a:tcPr/>
                </a:tc>
                <a:tc>
                  <a:txBody>
                    <a:bodyPr/>
                    <a:lstStyle/>
                    <a:p>
                      <a:pPr lvl="0">
                        <a:buNone/>
                      </a:pPr>
                      <a:r>
                        <a:rPr lang="en-US"/>
                        <a:t>1487</a:t>
                      </a:r>
                    </a:p>
                  </a:txBody>
                  <a:tcPr/>
                </a:tc>
                <a:tc>
                  <a:txBody>
                    <a:bodyPr/>
                    <a:lstStyle/>
                    <a:p>
                      <a:pPr lvl="0">
                        <a:buNone/>
                      </a:pPr>
                      <a:r>
                        <a:rPr lang="en-US">
                          <a:solidFill>
                            <a:srgbClr val="FF0000"/>
                          </a:solidFill>
                        </a:rPr>
                        <a:t>148</a:t>
                      </a:r>
                    </a:p>
                  </a:txBody>
                  <a:tcPr/>
                </a:tc>
                <a:extLst>
                  <a:ext uri="{0D108BD9-81ED-4DB2-BD59-A6C34878D82A}">
                    <a16:rowId xmlns:a16="http://schemas.microsoft.com/office/drawing/2014/main" val="1682469501"/>
                  </a:ext>
                </a:extLst>
              </a:tr>
              <a:tr h="370840">
                <a:tc vMerge="1">
                  <a:txBody>
                    <a:bodyPr/>
                    <a:lstStyle/>
                    <a:p>
                      <a:endParaRPr lang="en-US"/>
                    </a:p>
                  </a:txBody>
                  <a:tcPr/>
                </a:tc>
                <a:tc>
                  <a:txBody>
                    <a:bodyPr/>
                    <a:lstStyle/>
                    <a:p>
                      <a:pPr lvl="0">
                        <a:buNone/>
                      </a:pPr>
                      <a:r>
                        <a:rPr lang="en-US"/>
                        <a:t>D</a:t>
                      </a:r>
                    </a:p>
                  </a:txBody>
                  <a:tcPr/>
                </a:tc>
                <a:tc>
                  <a:txBody>
                    <a:bodyPr/>
                    <a:lstStyle/>
                    <a:p>
                      <a:pPr lvl="0">
                        <a:buNone/>
                      </a:pPr>
                      <a:r>
                        <a:rPr lang="en-US"/>
                        <a:t>1</a:t>
                      </a:r>
                    </a:p>
                  </a:txBody>
                  <a:tcPr/>
                </a:tc>
                <a:tc>
                  <a:txBody>
                    <a:bodyPr/>
                    <a:lstStyle/>
                    <a:p>
                      <a:pPr lvl="0">
                        <a:buNone/>
                      </a:pPr>
                      <a:r>
                        <a:rPr lang="en-US"/>
                        <a:t>7</a:t>
                      </a:r>
                    </a:p>
                  </a:txBody>
                  <a:tcPr/>
                </a:tc>
                <a:tc>
                  <a:txBody>
                    <a:bodyPr/>
                    <a:lstStyle/>
                    <a:p>
                      <a:pPr lvl="0">
                        <a:buNone/>
                      </a:pPr>
                      <a:r>
                        <a:rPr lang="en-US">
                          <a:solidFill>
                            <a:srgbClr val="FF0000"/>
                          </a:solidFill>
                        </a:rPr>
                        <a:t>138</a:t>
                      </a:r>
                    </a:p>
                  </a:txBody>
                  <a:tcPr/>
                </a:tc>
                <a:tc>
                  <a:txBody>
                    <a:bodyPr/>
                    <a:lstStyle/>
                    <a:p>
                      <a:pPr lvl="0">
                        <a:buNone/>
                      </a:pPr>
                      <a:r>
                        <a:rPr lang="en-US"/>
                        <a:t>1611</a:t>
                      </a:r>
                    </a:p>
                  </a:txBody>
                  <a:tcPr/>
                </a:tc>
                <a:extLst>
                  <a:ext uri="{0D108BD9-81ED-4DB2-BD59-A6C34878D82A}">
                    <a16:rowId xmlns:a16="http://schemas.microsoft.com/office/drawing/2014/main" val="1366689158"/>
                  </a:ext>
                </a:extLst>
              </a:tr>
            </a:tbl>
          </a:graphicData>
        </a:graphic>
      </p:graphicFrame>
    </p:spTree>
    <p:extLst>
      <p:ext uri="{BB962C8B-B14F-4D97-AF65-F5344CB8AC3E}">
        <p14:creationId xmlns:p14="http://schemas.microsoft.com/office/powerpoint/2010/main" val="32600805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6DECD-7D1F-4AA8-6E89-DEB5BB8633B9}"/>
              </a:ext>
            </a:extLst>
          </p:cNvPr>
          <p:cNvSpPr>
            <a:spLocks noGrp="1"/>
          </p:cNvSpPr>
          <p:nvPr>
            <p:ph type="title"/>
          </p:nvPr>
        </p:nvSpPr>
        <p:spPr/>
        <p:txBody>
          <a:bodyPr/>
          <a:lstStyle/>
          <a:p>
            <a:r>
              <a:rPr lang="en-US">
                <a:cs typeface="Calibri Light"/>
              </a:rPr>
              <a:t>k-Nearest Neighbors </a:t>
            </a:r>
            <a:endParaRPr lang="en-US"/>
          </a:p>
        </p:txBody>
      </p:sp>
      <p:pic>
        <p:nvPicPr>
          <p:cNvPr id="6" name="Picture 6" descr="Chart, scatter chart&#10;&#10;Description automatically generated">
            <a:extLst>
              <a:ext uri="{FF2B5EF4-FFF2-40B4-BE49-F238E27FC236}">
                <a16:creationId xmlns:a16="http://schemas.microsoft.com/office/drawing/2014/main" id="{2972A6AC-969B-DAF4-D9C7-A0932D00F65A}"/>
              </a:ext>
            </a:extLst>
          </p:cNvPr>
          <p:cNvPicPr>
            <a:picLocks noGrp="1" noChangeAspect="1"/>
          </p:cNvPicPr>
          <p:nvPr>
            <p:ph idx="1"/>
          </p:nvPr>
        </p:nvPicPr>
        <p:blipFill>
          <a:blip r:embed="rId3"/>
          <a:stretch>
            <a:fillRect/>
          </a:stretch>
        </p:blipFill>
        <p:spPr>
          <a:xfrm>
            <a:off x="764723" y="1409476"/>
            <a:ext cx="8411004" cy="5208829"/>
          </a:xfrm>
        </p:spPr>
      </p:pic>
    </p:spTree>
    <p:extLst>
      <p:ext uri="{BB962C8B-B14F-4D97-AF65-F5344CB8AC3E}">
        <p14:creationId xmlns:p14="http://schemas.microsoft.com/office/powerpoint/2010/main" val="19952983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5225A-6AF6-E33A-2E24-D33EE88D91E1}"/>
              </a:ext>
            </a:extLst>
          </p:cNvPr>
          <p:cNvSpPr>
            <a:spLocks noGrp="1"/>
          </p:cNvSpPr>
          <p:nvPr>
            <p:ph type="title"/>
          </p:nvPr>
        </p:nvSpPr>
        <p:spPr/>
        <p:txBody>
          <a:bodyPr/>
          <a:lstStyle/>
          <a:p>
            <a:r>
              <a:rPr lang="en-US"/>
              <a:t>Random Forest </a:t>
            </a:r>
          </a:p>
        </p:txBody>
      </p:sp>
      <p:sp>
        <p:nvSpPr>
          <p:cNvPr id="3" name="Content Placeholder 2">
            <a:extLst>
              <a:ext uri="{FF2B5EF4-FFF2-40B4-BE49-F238E27FC236}">
                <a16:creationId xmlns:a16="http://schemas.microsoft.com/office/drawing/2014/main" id="{0F4BC684-3534-6349-B0BA-F150029E2872}"/>
              </a:ext>
            </a:extLst>
          </p:cNvPr>
          <p:cNvSpPr>
            <a:spLocks noGrp="1"/>
          </p:cNvSpPr>
          <p:nvPr>
            <p:ph idx="1"/>
          </p:nvPr>
        </p:nvSpPr>
        <p:spPr/>
        <p:txBody>
          <a:bodyPr vert="horz" lIns="91440" tIns="45720" rIns="91440" bIns="45720" rtlCol="0" anchor="t">
            <a:normAutofit/>
          </a:bodyPr>
          <a:lstStyle/>
          <a:p>
            <a:pPr marL="0" indent="0">
              <a:buNone/>
            </a:pPr>
            <a:endParaRPr lang="en-US">
              <a:ea typeface="+mn-lt"/>
              <a:cs typeface="+mn-lt"/>
            </a:endParaRPr>
          </a:p>
          <a:p>
            <a:endParaRPr lang="en-US"/>
          </a:p>
        </p:txBody>
      </p:sp>
      <p:pic>
        <p:nvPicPr>
          <p:cNvPr id="4" name="Picture 4" descr="Table&#10;&#10;Description automatically generated">
            <a:extLst>
              <a:ext uri="{FF2B5EF4-FFF2-40B4-BE49-F238E27FC236}">
                <a16:creationId xmlns:a16="http://schemas.microsoft.com/office/drawing/2014/main" id="{FA2765E0-1839-A97A-E40D-EC39E0DEB53B}"/>
              </a:ext>
            </a:extLst>
          </p:cNvPr>
          <p:cNvPicPr>
            <a:picLocks noChangeAspect="1"/>
          </p:cNvPicPr>
          <p:nvPr/>
        </p:nvPicPr>
        <p:blipFill>
          <a:blip r:embed="rId2"/>
          <a:stretch>
            <a:fillRect/>
          </a:stretch>
        </p:blipFill>
        <p:spPr>
          <a:xfrm>
            <a:off x="1402080" y="2157457"/>
            <a:ext cx="7955280" cy="3376207"/>
          </a:xfrm>
          <a:prstGeom prst="rect">
            <a:avLst/>
          </a:prstGeom>
        </p:spPr>
      </p:pic>
    </p:spTree>
    <p:extLst>
      <p:ext uri="{BB962C8B-B14F-4D97-AF65-F5344CB8AC3E}">
        <p14:creationId xmlns:p14="http://schemas.microsoft.com/office/powerpoint/2010/main" val="1013372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5225A-6AF6-E33A-2E24-D33EE88D91E1}"/>
              </a:ext>
            </a:extLst>
          </p:cNvPr>
          <p:cNvSpPr>
            <a:spLocks noGrp="1"/>
          </p:cNvSpPr>
          <p:nvPr>
            <p:ph type="title"/>
          </p:nvPr>
        </p:nvSpPr>
        <p:spPr/>
        <p:txBody>
          <a:bodyPr/>
          <a:lstStyle/>
          <a:p>
            <a:r>
              <a:rPr lang="en-US"/>
              <a:t>Random Forest </a:t>
            </a:r>
          </a:p>
        </p:txBody>
      </p:sp>
      <p:sp>
        <p:nvSpPr>
          <p:cNvPr id="3" name="Content Placeholder 2">
            <a:extLst>
              <a:ext uri="{FF2B5EF4-FFF2-40B4-BE49-F238E27FC236}">
                <a16:creationId xmlns:a16="http://schemas.microsoft.com/office/drawing/2014/main" id="{0F4BC684-3534-6349-B0BA-F150029E2872}"/>
              </a:ext>
            </a:extLst>
          </p:cNvPr>
          <p:cNvSpPr>
            <a:spLocks noGrp="1"/>
          </p:cNvSpPr>
          <p:nvPr>
            <p:ph idx="1"/>
          </p:nvPr>
        </p:nvSpPr>
        <p:spPr/>
        <p:txBody>
          <a:bodyPr vert="horz" lIns="91440" tIns="45720" rIns="91440" bIns="45720" rtlCol="0" anchor="t">
            <a:normAutofit/>
          </a:bodyPr>
          <a:lstStyle/>
          <a:p>
            <a:pPr marL="0" indent="0">
              <a:buNone/>
            </a:pPr>
            <a:endParaRPr lang="en-US">
              <a:ea typeface="+mn-lt"/>
              <a:cs typeface="+mn-lt"/>
            </a:endParaRPr>
          </a:p>
          <a:p>
            <a:endParaRPr lang="en-US"/>
          </a:p>
        </p:txBody>
      </p:sp>
      <p:pic>
        <p:nvPicPr>
          <p:cNvPr id="5" name="Picture 5">
            <a:extLst>
              <a:ext uri="{FF2B5EF4-FFF2-40B4-BE49-F238E27FC236}">
                <a16:creationId xmlns:a16="http://schemas.microsoft.com/office/drawing/2014/main" id="{8C3BDCB5-250D-9FB9-0D89-506692E0F135}"/>
              </a:ext>
            </a:extLst>
          </p:cNvPr>
          <p:cNvPicPr>
            <a:picLocks noChangeAspect="1"/>
          </p:cNvPicPr>
          <p:nvPr/>
        </p:nvPicPr>
        <p:blipFill>
          <a:blip r:embed="rId2"/>
          <a:stretch>
            <a:fillRect/>
          </a:stretch>
        </p:blipFill>
        <p:spPr>
          <a:xfrm>
            <a:off x="1696720" y="2484742"/>
            <a:ext cx="6319520" cy="2660676"/>
          </a:xfrm>
          <a:prstGeom prst="rect">
            <a:avLst/>
          </a:prstGeom>
        </p:spPr>
      </p:pic>
    </p:spTree>
    <p:extLst>
      <p:ext uri="{BB962C8B-B14F-4D97-AF65-F5344CB8AC3E}">
        <p14:creationId xmlns:p14="http://schemas.microsoft.com/office/powerpoint/2010/main" val="14375966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0EBE6-1382-A60D-B4AA-E3E886D75E95}"/>
              </a:ext>
            </a:extLst>
          </p:cNvPr>
          <p:cNvSpPr>
            <a:spLocks noGrp="1"/>
          </p:cNvSpPr>
          <p:nvPr>
            <p:ph type="title"/>
          </p:nvPr>
        </p:nvSpPr>
        <p:spPr>
          <a:xfrm>
            <a:off x="958506" y="800392"/>
            <a:ext cx="10264697" cy="1212102"/>
          </a:xfrm>
        </p:spPr>
        <p:txBody>
          <a:bodyPr>
            <a:normAutofit/>
          </a:bodyPr>
          <a:lstStyle/>
          <a:p>
            <a:r>
              <a:rPr lang="en-US" sz="4000">
                <a:cs typeface="Calibri Light"/>
              </a:rPr>
              <a:t>XGBoost Classification</a:t>
            </a:r>
            <a:endParaRPr lang="en-US" sz="4000">
              <a:solidFill>
                <a:srgbClr val="FFFFFF"/>
              </a:solidFill>
              <a:cs typeface="Calibri Light"/>
            </a:endParaRPr>
          </a:p>
        </p:txBody>
      </p:sp>
      <p:sp>
        <p:nvSpPr>
          <p:cNvPr id="3" name="Content Placeholder 2">
            <a:extLst>
              <a:ext uri="{FF2B5EF4-FFF2-40B4-BE49-F238E27FC236}">
                <a16:creationId xmlns:a16="http://schemas.microsoft.com/office/drawing/2014/main" id="{C0CBEA69-B336-AE8C-9D4B-FABDF2BC6BAD}"/>
              </a:ext>
            </a:extLst>
          </p:cNvPr>
          <p:cNvSpPr>
            <a:spLocks noGrp="1"/>
          </p:cNvSpPr>
          <p:nvPr>
            <p:ph idx="1"/>
          </p:nvPr>
        </p:nvSpPr>
        <p:spPr>
          <a:xfrm>
            <a:off x="668740" y="1823265"/>
            <a:ext cx="10724004" cy="3954771"/>
          </a:xfrm>
        </p:spPr>
        <p:txBody>
          <a:bodyPr vert="horz" lIns="91440" tIns="45720" rIns="91440" bIns="45720" rtlCol="0" anchor="ctr">
            <a:noAutofit/>
          </a:bodyPr>
          <a:lstStyle/>
          <a:p>
            <a:endParaRPr lang="en-US" sz="1400">
              <a:cs typeface="Calibri"/>
            </a:endParaRPr>
          </a:p>
          <a:p>
            <a:endParaRPr lang="en-US" sz="1600">
              <a:cs typeface="Calibri"/>
            </a:endParaRPr>
          </a:p>
          <a:p>
            <a:endParaRPr lang="en-US" sz="1600">
              <a:cs typeface="Calibri"/>
            </a:endParaRPr>
          </a:p>
          <a:p>
            <a:r>
              <a:rPr lang="en-US" sz="1600" err="1">
                <a:cs typeface="Calibri"/>
              </a:rPr>
              <a:t>XGBoost</a:t>
            </a:r>
            <a:r>
              <a:rPr lang="en-US" sz="1600">
                <a:cs typeface="Calibri"/>
              </a:rPr>
              <a:t> is known for high prediction accuracy with certain data sets</a:t>
            </a:r>
          </a:p>
          <a:p>
            <a:pPr lvl="1"/>
            <a:r>
              <a:rPr lang="en-US">
                <a:cs typeface="Calibri"/>
              </a:rPr>
              <a:t>Validate predictions from other modeling techniques</a:t>
            </a:r>
          </a:p>
          <a:p>
            <a:r>
              <a:rPr lang="en-US" sz="1600" err="1">
                <a:cs typeface="Calibri"/>
              </a:rPr>
              <a:t>XGBoost</a:t>
            </a:r>
            <a:r>
              <a:rPr lang="en-US" sz="1600">
                <a:cs typeface="Calibri"/>
              </a:rPr>
              <a:t> does not work well with non-binary categorical data</a:t>
            </a:r>
          </a:p>
          <a:p>
            <a:pPr lvl="1"/>
            <a:r>
              <a:rPr lang="en-US">
                <a:cs typeface="Calibri"/>
              </a:rPr>
              <a:t>Our dependent variable has four classes</a:t>
            </a:r>
          </a:p>
          <a:p>
            <a:pPr lvl="1"/>
            <a:r>
              <a:rPr lang="en-US">
                <a:cs typeface="Calibri"/>
              </a:rPr>
              <a:t>Most of the data set is categorical data</a:t>
            </a:r>
          </a:p>
          <a:p>
            <a:pPr lvl="1"/>
            <a:r>
              <a:rPr lang="en-US">
                <a:cs typeface="Calibri"/>
              </a:rPr>
              <a:t>Requires conversion to Sparse Matrix</a:t>
            </a:r>
          </a:p>
          <a:p>
            <a:r>
              <a:rPr lang="en-US" sz="1600">
                <a:cs typeface="Calibri"/>
              </a:rPr>
              <a:t>One potential application for </a:t>
            </a:r>
            <a:r>
              <a:rPr lang="en-US" sz="1600" err="1">
                <a:cs typeface="Calibri"/>
              </a:rPr>
              <a:t>XGBoost</a:t>
            </a:r>
            <a:r>
              <a:rPr lang="en-US" sz="1600">
                <a:cs typeface="Calibri"/>
              </a:rPr>
              <a:t> with this data is feature importance</a:t>
            </a:r>
          </a:p>
          <a:p>
            <a:pPr lvl="1"/>
            <a:r>
              <a:rPr lang="en-US">
                <a:cs typeface="Calibri"/>
              </a:rPr>
              <a:t>Used </a:t>
            </a:r>
            <a:r>
              <a:rPr lang="en-US" err="1">
                <a:cs typeface="Calibri"/>
              </a:rPr>
              <a:t>XGBoost</a:t>
            </a:r>
            <a:r>
              <a:rPr lang="en-US">
                <a:cs typeface="Calibri"/>
              </a:rPr>
              <a:t> to determine features used to determine if a customer should be included in a chosen segment (A,B,C,D)</a:t>
            </a:r>
          </a:p>
          <a:p>
            <a:pPr lvl="1"/>
            <a:r>
              <a:rPr lang="en-US">
                <a:cs typeface="Calibri"/>
              </a:rPr>
              <a:t>Some segments rely on profession and education, while others largely ignore</a:t>
            </a:r>
          </a:p>
          <a:p>
            <a:pPr lvl="1"/>
            <a:r>
              <a:rPr lang="en-US">
                <a:cs typeface="Calibri"/>
              </a:rPr>
              <a:t>Most segments use age and family size as indicators</a:t>
            </a:r>
          </a:p>
          <a:p>
            <a:pPr lvl="1"/>
            <a:r>
              <a:rPr lang="en-US">
                <a:cs typeface="Calibri"/>
              </a:rPr>
              <a:t>Spending score utilized by all segments to different degrees</a:t>
            </a:r>
          </a:p>
        </p:txBody>
      </p:sp>
    </p:spTree>
    <p:extLst>
      <p:ext uri="{BB962C8B-B14F-4D97-AF65-F5344CB8AC3E}">
        <p14:creationId xmlns:p14="http://schemas.microsoft.com/office/powerpoint/2010/main" val="29596259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0EBE6-1382-A60D-B4AA-E3E886D75E95}"/>
              </a:ext>
            </a:extLst>
          </p:cNvPr>
          <p:cNvSpPr>
            <a:spLocks noGrp="1"/>
          </p:cNvSpPr>
          <p:nvPr>
            <p:ph type="title"/>
          </p:nvPr>
        </p:nvSpPr>
        <p:spPr/>
        <p:txBody>
          <a:bodyPr>
            <a:normAutofit/>
          </a:bodyPr>
          <a:lstStyle/>
          <a:p>
            <a:r>
              <a:rPr lang="en-US" sz="4000" err="1">
                <a:cs typeface="Calibri Light"/>
              </a:rPr>
              <a:t>XGBoost</a:t>
            </a:r>
            <a:r>
              <a:rPr lang="en-US" sz="4000">
                <a:cs typeface="Calibri Light"/>
              </a:rPr>
              <a:t> Feature Importance: A</a:t>
            </a:r>
            <a:endParaRPr lang="en-US" sz="4000">
              <a:solidFill>
                <a:srgbClr val="FFFFFF"/>
              </a:solidFill>
              <a:cs typeface="Calibri Light"/>
            </a:endParaRPr>
          </a:p>
        </p:txBody>
      </p:sp>
      <p:pic>
        <p:nvPicPr>
          <p:cNvPr id="10" name="Picture 10" descr="Chart&#10;&#10;Description automatically generated">
            <a:extLst>
              <a:ext uri="{FF2B5EF4-FFF2-40B4-BE49-F238E27FC236}">
                <a16:creationId xmlns:a16="http://schemas.microsoft.com/office/drawing/2014/main" id="{6DAF3D6C-FA9E-FD48-BA6F-03FE3DE99207}"/>
              </a:ext>
            </a:extLst>
          </p:cNvPr>
          <p:cNvPicPr>
            <a:picLocks noGrp="1"/>
          </p:cNvPicPr>
          <p:nvPr>
            <p:ph sz="half" idx="2"/>
          </p:nvPr>
        </p:nvPicPr>
        <p:blipFill rotWithShape="1">
          <a:blip r:embed="rId3"/>
          <a:srcRect r="757"/>
          <a:stretch/>
        </p:blipFill>
        <p:spPr>
          <a:xfrm>
            <a:off x="0" y="1338120"/>
            <a:ext cx="11615738" cy="5486400"/>
          </a:xfrm>
        </p:spPr>
      </p:pic>
      <p:sp>
        <p:nvSpPr>
          <p:cNvPr id="17" name="Text Placeholder 4">
            <a:extLst>
              <a:ext uri="{FF2B5EF4-FFF2-40B4-BE49-F238E27FC236}">
                <a16:creationId xmlns:a16="http://schemas.microsoft.com/office/drawing/2014/main" id="{3FBA97A6-6650-3DC1-FBA5-03BBC5FCE2AE}"/>
              </a:ext>
            </a:extLst>
          </p:cNvPr>
          <p:cNvSpPr txBox="1">
            <a:spLocks/>
          </p:cNvSpPr>
          <p:nvPr/>
        </p:nvSpPr>
        <p:spPr>
          <a:xfrm>
            <a:off x="8202325" y="3831522"/>
            <a:ext cx="3211137" cy="2114916"/>
          </a:xfrm>
          <a:prstGeom prst="rect">
            <a:avLst/>
          </a:prstGeom>
        </p:spPr>
        <p:txBody>
          <a:bodyPr vert="horz" lIns="91440" tIns="45720" rIns="91440" bIns="45720" rtlCol="0" anchor="b">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400" b="0" kern="1200">
                <a:solidFill>
                  <a:schemeClr val="tx1">
                    <a:lumMod val="75000"/>
                    <a:lumOff val="25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2000" b="1" kern="1200">
                <a:solidFill>
                  <a:schemeClr val="tx1">
                    <a:lumMod val="75000"/>
                    <a:lumOff val="2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800" b="1" kern="1200">
                <a:solidFill>
                  <a:schemeClr val="tx1">
                    <a:lumMod val="75000"/>
                    <a:lumOff val="2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1600" b="1" kern="1200">
                <a:solidFill>
                  <a:schemeClr val="tx1">
                    <a:lumMod val="75000"/>
                    <a:lumOff val="2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1600" b="1" kern="1200">
                <a:solidFill>
                  <a:schemeClr val="tx1">
                    <a:lumMod val="75000"/>
                    <a:lumOff val="2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1600" b="1" kern="1200">
                <a:solidFill>
                  <a:schemeClr val="tx1">
                    <a:lumMod val="75000"/>
                    <a:lumOff val="2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1600" b="1" kern="1200">
                <a:solidFill>
                  <a:schemeClr val="tx1">
                    <a:lumMod val="75000"/>
                    <a:lumOff val="2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1600" b="1" kern="1200">
                <a:solidFill>
                  <a:schemeClr val="tx1">
                    <a:lumMod val="75000"/>
                    <a:lumOff val="2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1600" b="1" kern="1200">
                <a:solidFill>
                  <a:schemeClr val="tx1">
                    <a:lumMod val="75000"/>
                    <a:lumOff val="25000"/>
                  </a:schemeClr>
                </a:solidFill>
                <a:latin typeface="+mn-lt"/>
                <a:ea typeface="+mn-ea"/>
                <a:cs typeface="+mn-cs"/>
              </a:defRPr>
            </a:lvl9pPr>
          </a:lstStyle>
          <a:p>
            <a:r>
              <a:rPr lang="en-US" sz="1800" b="1">
                <a:ea typeface="+mn-lt"/>
                <a:cs typeface="+mn-lt"/>
              </a:rPr>
              <a:t>Most Important Features</a:t>
            </a:r>
            <a:endParaRPr lang="en-US"/>
          </a:p>
          <a:p>
            <a:pPr indent="-285750">
              <a:buFont typeface="Arial,Sans-Serif" charset="2"/>
              <a:buChar char="•"/>
            </a:pPr>
            <a:r>
              <a:rPr lang="en-US" sz="1600">
                <a:ea typeface="+mn-lt"/>
                <a:cs typeface="+mn-lt"/>
              </a:rPr>
              <a:t> </a:t>
            </a:r>
            <a:r>
              <a:rPr lang="en-US" sz="1600" err="1">
                <a:ea typeface="+mn-lt"/>
                <a:cs typeface="+mn-lt"/>
              </a:rPr>
              <a:t>Family_Size</a:t>
            </a:r>
            <a:endParaRPr lang="en-US" sz="1600">
              <a:ea typeface="+mn-lt"/>
              <a:cs typeface="+mn-lt"/>
            </a:endParaRPr>
          </a:p>
          <a:p>
            <a:pPr indent="-285750">
              <a:buFont typeface="Arial" charset="2"/>
              <a:buChar char="•"/>
            </a:pPr>
            <a:r>
              <a:rPr lang="en-US" sz="1600">
                <a:ea typeface="+mn-lt"/>
                <a:cs typeface="+mn-lt"/>
              </a:rPr>
              <a:t> </a:t>
            </a:r>
            <a:r>
              <a:rPr lang="en-US" sz="1600" err="1">
                <a:ea typeface="+mn-lt"/>
                <a:cs typeface="+mn-lt"/>
              </a:rPr>
              <a:t>ageRanked</a:t>
            </a:r>
            <a:endParaRPr lang="en-US" sz="1600">
              <a:ea typeface="+mn-lt"/>
              <a:cs typeface="+mn-lt"/>
            </a:endParaRPr>
          </a:p>
          <a:p>
            <a:pPr indent="-285750">
              <a:buFont typeface="Arial" charset="2"/>
              <a:buChar char="•"/>
            </a:pPr>
            <a:r>
              <a:rPr lang="en-US" sz="1600">
                <a:ea typeface="+mn-lt"/>
                <a:cs typeface="+mn-lt"/>
              </a:rPr>
              <a:t> </a:t>
            </a:r>
            <a:r>
              <a:rPr lang="en-US" sz="1600" err="1">
                <a:ea typeface="+mn-lt"/>
                <a:cs typeface="+mn-lt"/>
              </a:rPr>
              <a:t>Spending_Score</a:t>
            </a:r>
            <a:r>
              <a:rPr lang="en-US" sz="1600">
                <a:ea typeface="+mn-lt"/>
                <a:cs typeface="+mn-lt"/>
              </a:rPr>
              <a:t> = Low</a:t>
            </a:r>
          </a:p>
          <a:p>
            <a:pPr indent="-285750">
              <a:buFont typeface="Arial" charset="2"/>
              <a:buChar char="•"/>
            </a:pPr>
            <a:r>
              <a:rPr lang="en-US" sz="1600">
                <a:ea typeface="+mn-lt"/>
                <a:cs typeface="+mn-lt"/>
              </a:rPr>
              <a:t> Profession = </a:t>
            </a:r>
            <a:r>
              <a:rPr lang="en-US" sz="1600" err="1">
                <a:ea typeface="+mn-lt"/>
                <a:cs typeface="+mn-lt"/>
              </a:rPr>
              <a:t>Heathcare</a:t>
            </a:r>
            <a:endParaRPr lang="en-US" sz="1600">
              <a:ea typeface="+mn-lt"/>
              <a:cs typeface="+mn-lt"/>
            </a:endParaRPr>
          </a:p>
          <a:p>
            <a:pPr indent="-285750">
              <a:buFont typeface="Arial" charset="2"/>
              <a:buChar char="•"/>
            </a:pPr>
            <a:r>
              <a:rPr lang="en-US" sz="1600">
                <a:ea typeface="+mn-lt"/>
                <a:cs typeface="+mn-lt"/>
              </a:rPr>
              <a:t> </a:t>
            </a:r>
            <a:r>
              <a:rPr lang="en-US" sz="1600" err="1">
                <a:ea typeface="+mn-lt"/>
                <a:cs typeface="+mn-lt"/>
              </a:rPr>
              <a:t>Work_Experience</a:t>
            </a:r>
            <a:endParaRPr lang="en-US" sz="1600">
              <a:ea typeface="+mn-lt"/>
              <a:cs typeface="+mn-lt"/>
            </a:endParaRPr>
          </a:p>
        </p:txBody>
      </p:sp>
    </p:spTree>
    <p:extLst>
      <p:ext uri="{BB962C8B-B14F-4D97-AF65-F5344CB8AC3E}">
        <p14:creationId xmlns:p14="http://schemas.microsoft.com/office/powerpoint/2010/main" val="3929062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0EBE6-1382-A60D-B4AA-E3E886D75E95}"/>
              </a:ext>
            </a:extLst>
          </p:cNvPr>
          <p:cNvSpPr>
            <a:spLocks noGrp="1"/>
          </p:cNvSpPr>
          <p:nvPr>
            <p:ph type="title"/>
          </p:nvPr>
        </p:nvSpPr>
        <p:spPr/>
        <p:txBody>
          <a:bodyPr>
            <a:normAutofit/>
          </a:bodyPr>
          <a:lstStyle/>
          <a:p>
            <a:r>
              <a:rPr lang="en-US" sz="4000" err="1">
                <a:cs typeface="Calibri Light"/>
              </a:rPr>
              <a:t>XGBoost</a:t>
            </a:r>
            <a:r>
              <a:rPr lang="en-US" sz="4000">
                <a:cs typeface="Calibri Light"/>
              </a:rPr>
              <a:t> Feature Importance: B</a:t>
            </a:r>
            <a:endParaRPr lang="en-US" sz="4000">
              <a:solidFill>
                <a:srgbClr val="FFFFFF"/>
              </a:solidFill>
              <a:cs typeface="Calibri Light"/>
            </a:endParaRPr>
          </a:p>
        </p:txBody>
      </p:sp>
      <p:pic>
        <p:nvPicPr>
          <p:cNvPr id="6" name="Picture 6" descr="Chart&#10;&#10;Description automatically generated">
            <a:extLst>
              <a:ext uri="{FF2B5EF4-FFF2-40B4-BE49-F238E27FC236}">
                <a16:creationId xmlns:a16="http://schemas.microsoft.com/office/drawing/2014/main" id="{278EB271-052B-FF58-6943-0D3E3A748DD2}"/>
              </a:ext>
            </a:extLst>
          </p:cNvPr>
          <p:cNvPicPr>
            <a:picLocks noGrp="1"/>
          </p:cNvPicPr>
          <p:nvPr>
            <p:ph sz="half" idx="2"/>
          </p:nvPr>
        </p:nvPicPr>
        <p:blipFill>
          <a:blip r:embed="rId3"/>
          <a:stretch>
            <a:fillRect/>
          </a:stretch>
        </p:blipFill>
        <p:spPr>
          <a:xfrm>
            <a:off x="0" y="1371600"/>
            <a:ext cx="11612880" cy="5486400"/>
          </a:xfrm>
        </p:spPr>
      </p:pic>
      <p:sp>
        <p:nvSpPr>
          <p:cNvPr id="8" name="Text Placeholder 4">
            <a:extLst>
              <a:ext uri="{FF2B5EF4-FFF2-40B4-BE49-F238E27FC236}">
                <a16:creationId xmlns:a16="http://schemas.microsoft.com/office/drawing/2014/main" id="{271F2497-D9E7-4E13-7D3E-C12EBF28A55E}"/>
              </a:ext>
            </a:extLst>
          </p:cNvPr>
          <p:cNvSpPr txBox="1">
            <a:spLocks/>
          </p:cNvSpPr>
          <p:nvPr/>
        </p:nvSpPr>
        <p:spPr>
          <a:xfrm>
            <a:off x="8202325" y="3831522"/>
            <a:ext cx="3211137" cy="2114916"/>
          </a:xfrm>
          <a:prstGeom prst="rect">
            <a:avLst/>
          </a:prstGeom>
        </p:spPr>
        <p:txBody>
          <a:bodyPr vert="horz" lIns="91440" tIns="45720" rIns="91440" bIns="45720" rtlCol="0" anchor="b">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400" b="0" kern="1200">
                <a:solidFill>
                  <a:schemeClr val="tx1">
                    <a:lumMod val="75000"/>
                    <a:lumOff val="25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2000" b="1" kern="1200">
                <a:solidFill>
                  <a:schemeClr val="tx1">
                    <a:lumMod val="75000"/>
                    <a:lumOff val="2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800" b="1" kern="1200">
                <a:solidFill>
                  <a:schemeClr val="tx1">
                    <a:lumMod val="75000"/>
                    <a:lumOff val="2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1600" b="1" kern="1200">
                <a:solidFill>
                  <a:schemeClr val="tx1">
                    <a:lumMod val="75000"/>
                    <a:lumOff val="2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1600" b="1" kern="1200">
                <a:solidFill>
                  <a:schemeClr val="tx1">
                    <a:lumMod val="75000"/>
                    <a:lumOff val="2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1600" b="1" kern="1200">
                <a:solidFill>
                  <a:schemeClr val="tx1">
                    <a:lumMod val="75000"/>
                    <a:lumOff val="2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1600" b="1" kern="1200">
                <a:solidFill>
                  <a:schemeClr val="tx1">
                    <a:lumMod val="75000"/>
                    <a:lumOff val="2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1600" b="1" kern="1200">
                <a:solidFill>
                  <a:schemeClr val="tx1">
                    <a:lumMod val="75000"/>
                    <a:lumOff val="2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1600" b="1" kern="1200">
                <a:solidFill>
                  <a:schemeClr val="tx1">
                    <a:lumMod val="75000"/>
                    <a:lumOff val="25000"/>
                  </a:schemeClr>
                </a:solidFill>
                <a:latin typeface="+mn-lt"/>
                <a:ea typeface="+mn-ea"/>
                <a:cs typeface="+mn-cs"/>
              </a:defRPr>
            </a:lvl9pPr>
          </a:lstStyle>
          <a:p>
            <a:r>
              <a:rPr lang="en-US" sz="1800" b="1">
                <a:ea typeface="+mn-lt"/>
                <a:cs typeface="+mn-lt"/>
              </a:rPr>
              <a:t>Most Important Features</a:t>
            </a:r>
            <a:endParaRPr lang="en-US"/>
          </a:p>
          <a:p>
            <a:pPr marL="285750" indent="-285750">
              <a:buFont typeface="Arial,Sans-Serif" charset="2"/>
              <a:buChar char="•"/>
            </a:pPr>
            <a:r>
              <a:rPr lang="en-US" sz="1600">
                <a:ea typeface="+mn-lt"/>
                <a:cs typeface="+mn-lt"/>
              </a:rPr>
              <a:t> </a:t>
            </a:r>
            <a:r>
              <a:rPr lang="en-US" sz="1600" err="1">
                <a:ea typeface="+mn-lt"/>
                <a:cs typeface="+mn-lt"/>
              </a:rPr>
              <a:t>ageRanked</a:t>
            </a:r>
            <a:endParaRPr lang="en-US" sz="1600">
              <a:ea typeface="+mn-lt"/>
              <a:cs typeface="+mn-lt"/>
            </a:endParaRPr>
          </a:p>
          <a:p>
            <a:pPr marL="285750" indent="-285750">
              <a:buFont typeface="Arial,Sans-Serif" charset="2"/>
              <a:buChar char="•"/>
            </a:pPr>
            <a:r>
              <a:rPr lang="en-US" sz="1600">
                <a:ea typeface="+mn-lt"/>
                <a:cs typeface="+mn-lt"/>
              </a:rPr>
              <a:t> </a:t>
            </a:r>
            <a:r>
              <a:rPr lang="en-US" sz="1600" err="1">
                <a:ea typeface="+mn-lt"/>
                <a:cs typeface="+mn-lt"/>
              </a:rPr>
              <a:t>Work_Experience</a:t>
            </a:r>
            <a:endParaRPr lang="en-US" sz="1600">
              <a:ea typeface="+mn-lt"/>
              <a:cs typeface="+mn-lt"/>
            </a:endParaRPr>
          </a:p>
          <a:p>
            <a:pPr marL="285750" indent="-285750">
              <a:buFont typeface="Arial,Sans-Serif" charset="2"/>
              <a:buChar char="•"/>
            </a:pPr>
            <a:r>
              <a:rPr lang="en-US" sz="1600">
                <a:ea typeface="+mn-lt"/>
                <a:cs typeface="+mn-lt"/>
              </a:rPr>
              <a:t> </a:t>
            </a:r>
            <a:r>
              <a:rPr lang="en-US" sz="1600" err="1">
                <a:ea typeface="+mn-lt"/>
                <a:cs typeface="+mn-lt"/>
              </a:rPr>
              <a:t>Family_Size</a:t>
            </a:r>
            <a:endParaRPr lang="en-US" sz="1600">
              <a:ea typeface="+mn-lt"/>
              <a:cs typeface="+mn-lt"/>
            </a:endParaRPr>
          </a:p>
          <a:p>
            <a:pPr marL="285750" indent="-285750">
              <a:buFont typeface="Arial,Sans-Serif" charset="2"/>
              <a:buChar char="•"/>
            </a:pPr>
            <a:r>
              <a:rPr lang="en-US" sz="1600">
                <a:ea typeface="+mn-lt"/>
                <a:cs typeface="+mn-lt"/>
              </a:rPr>
              <a:t> </a:t>
            </a:r>
            <a:r>
              <a:rPr lang="en-US" sz="1600" err="1">
                <a:ea typeface="+mn-lt"/>
                <a:cs typeface="+mn-lt"/>
              </a:rPr>
              <a:t>Spending_Score</a:t>
            </a:r>
            <a:r>
              <a:rPr lang="en-US" sz="1600">
                <a:ea typeface="+mn-lt"/>
                <a:cs typeface="+mn-lt"/>
              </a:rPr>
              <a:t> = Low</a:t>
            </a:r>
          </a:p>
          <a:p>
            <a:pPr marL="285750" indent="-285750">
              <a:buFont typeface="Arial,Sans-Serif" charset="2"/>
              <a:buChar char="•"/>
            </a:pPr>
            <a:r>
              <a:rPr lang="en-US" sz="1600">
                <a:ea typeface="+mn-lt"/>
                <a:cs typeface="+mn-lt"/>
              </a:rPr>
              <a:t> Profession = Entertainment</a:t>
            </a:r>
            <a:endParaRPr lang="en-US"/>
          </a:p>
        </p:txBody>
      </p:sp>
    </p:spTree>
    <p:extLst>
      <p:ext uri="{BB962C8B-B14F-4D97-AF65-F5344CB8AC3E}">
        <p14:creationId xmlns:p14="http://schemas.microsoft.com/office/powerpoint/2010/main" val="24788481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7" descr="Chart&#10;&#10;Description automatically generated">
            <a:extLst>
              <a:ext uri="{FF2B5EF4-FFF2-40B4-BE49-F238E27FC236}">
                <a16:creationId xmlns:a16="http://schemas.microsoft.com/office/drawing/2014/main" id="{8BB76EE2-820E-E669-3542-8B5026F1F12A}"/>
              </a:ext>
            </a:extLst>
          </p:cNvPr>
          <p:cNvPicPr>
            <a:picLocks noGrp="1"/>
          </p:cNvPicPr>
          <p:nvPr>
            <p:ph sz="half" idx="2"/>
          </p:nvPr>
        </p:nvPicPr>
        <p:blipFill>
          <a:blip r:embed="rId3"/>
          <a:stretch>
            <a:fillRect/>
          </a:stretch>
        </p:blipFill>
        <p:spPr>
          <a:xfrm>
            <a:off x="0" y="1371600"/>
            <a:ext cx="11612880" cy="5486400"/>
          </a:xfrm>
        </p:spPr>
      </p:pic>
      <p:sp>
        <p:nvSpPr>
          <p:cNvPr id="2" name="Title 1">
            <a:extLst>
              <a:ext uri="{FF2B5EF4-FFF2-40B4-BE49-F238E27FC236}">
                <a16:creationId xmlns:a16="http://schemas.microsoft.com/office/drawing/2014/main" id="{CCB0EBE6-1382-A60D-B4AA-E3E886D75E95}"/>
              </a:ext>
            </a:extLst>
          </p:cNvPr>
          <p:cNvSpPr>
            <a:spLocks noGrp="1"/>
          </p:cNvSpPr>
          <p:nvPr>
            <p:ph type="title"/>
          </p:nvPr>
        </p:nvSpPr>
        <p:spPr/>
        <p:txBody>
          <a:bodyPr>
            <a:normAutofit/>
          </a:bodyPr>
          <a:lstStyle/>
          <a:p>
            <a:r>
              <a:rPr lang="en-US" sz="4000" err="1">
                <a:cs typeface="Calibri Light"/>
              </a:rPr>
              <a:t>XGBoost</a:t>
            </a:r>
            <a:r>
              <a:rPr lang="en-US" sz="4000">
                <a:cs typeface="Calibri Light"/>
              </a:rPr>
              <a:t> Feature Importance: C</a:t>
            </a:r>
            <a:endParaRPr lang="en-US" sz="4000">
              <a:solidFill>
                <a:srgbClr val="FFFFFF"/>
              </a:solidFill>
              <a:cs typeface="Calibri Light"/>
            </a:endParaRPr>
          </a:p>
        </p:txBody>
      </p:sp>
      <p:sp>
        <p:nvSpPr>
          <p:cNvPr id="5" name="Text Placeholder 4">
            <a:extLst>
              <a:ext uri="{FF2B5EF4-FFF2-40B4-BE49-F238E27FC236}">
                <a16:creationId xmlns:a16="http://schemas.microsoft.com/office/drawing/2014/main" id="{EE0D5FAA-F69F-FEF3-71BA-97AA305248C6}"/>
              </a:ext>
            </a:extLst>
          </p:cNvPr>
          <p:cNvSpPr>
            <a:spLocks noGrp="1"/>
          </p:cNvSpPr>
          <p:nvPr>
            <p:ph type="body" sz="quarter" idx="3"/>
          </p:nvPr>
        </p:nvSpPr>
        <p:spPr>
          <a:xfrm>
            <a:off x="8202325" y="3831522"/>
            <a:ext cx="3211137" cy="2114916"/>
          </a:xfrm>
        </p:spPr>
        <p:txBody>
          <a:bodyPr/>
          <a:lstStyle/>
          <a:p>
            <a:r>
              <a:rPr lang="en-US" sz="1800" b="1">
                <a:ea typeface="+mn-lt"/>
                <a:cs typeface="+mn-lt"/>
              </a:rPr>
              <a:t>Most Important Features</a:t>
            </a:r>
            <a:endParaRPr lang="en-US"/>
          </a:p>
          <a:p>
            <a:pPr marL="285750" indent="-285750">
              <a:buFont typeface="Arial" charset="2"/>
              <a:buChar char="•"/>
            </a:pPr>
            <a:r>
              <a:rPr lang="en-US" sz="1600" err="1">
                <a:ea typeface="+mn-lt"/>
                <a:cs typeface="+mn-lt"/>
              </a:rPr>
              <a:t>Spending_Score</a:t>
            </a:r>
            <a:r>
              <a:rPr lang="en-US" sz="1600">
                <a:ea typeface="+mn-lt"/>
                <a:cs typeface="+mn-lt"/>
              </a:rPr>
              <a:t> = Low</a:t>
            </a:r>
            <a:endParaRPr lang="en-US"/>
          </a:p>
          <a:p>
            <a:pPr marL="285750" indent="-285750">
              <a:buFont typeface="Arial" charset="2"/>
              <a:buChar char="•"/>
            </a:pPr>
            <a:r>
              <a:rPr lang="en-US" sz="1600" err="1">
                <a:ea typeface="+mn-lt"/>
                <a:cs typeface="+mn-lt"/>
              </a:rPr>
              <a:t>IsGraduated</a:t>
            </a:r>
            <a:r>
              <a:rPr lang="en-US" sz="1600">
                <a:ea typeface="+mn-lt"/>
                <a:cs typeface="+mn-lt"/>
              </a:rPr>
              <a:t> = TRUE</a:t>
            </a:r>
            <a:endParaRPr lang="en-US">
              <a:ea typeface="+mn-lt"/>
              <a:cs typeface="+mn-lt"/>
            </a:endParaRPr>
          </a:p>
          <a:p>
            <a:pPr marL="285750" indent="-285750">
              <a:buFont typeface="Arial" charset="2"/>
              <a:buChar char="•"/>
            </a:pPr>
            <a:r>
              <a:rPr lang="en-US" sz="1600" err="1">
                <a:ea typeface="+mn-lt"/>
                <a:cs typeface="+mn-lt"/>
              </a:rPr>
              <a:t>ageRanked</a:t>
            </a:r>
          </a:p>
          <a:p>
            <a:pPr marL="285750" indent="-285750">
              <a:buFont typeface="Arial" charset="2"/>
              <a:buChar char="•"/>
            </a:pPr>
            <a:r>
              <a:rPr lang="en-US" sz="1600" err="1">
                <a:ea typeface="+mn-lt"/>
                <a:cs typeface="+mn-lt"/>
              </a:rPr>
              <a:t>Family_Size</a:t>
            </a:r>
            <a:endParaRPr lang="en-US" sz="1600">
              <a:ea typeface="+mn-lt"/>
              <a:cs typeface="+mn-lt"/>
            </a:endParaRPr>
          </a:p>
          <a:p>
            <a:pPr marL="285750" indent="-285750">
              <a:buFont typeface="Arial" charset="2"/>
              <a:buChar char="•"/>
            </a:pPr>
            <a:r>
              <a:rPr lang="en-US" sz="1600" err="1">
                <a:ea typeface="+mn-lt"/>
                <a:cs typeface="+mn-lt"/>
              </a:rPr>
              <a:t>Work_Experience</a:t>
            </a:r>
            <a:endParaRPr lang="en-US"/>
          </a:p>
        </p:txBody>
      </p:sp>
    </p:spTree>
    <p:extLst>
      <p:ext uri="{BB962C8B-B14F-4D97-AF65-F5344CB8AC3E}">
        <p14:creationId xmlns:p14="http://schemas.microsoft.com/office/powerpoint/2010/main" val="23727283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0EBE6-1382-A60D-B4AA-E3E886D75E95}"/>
              </a:ext>
            </a:extLst>
          </p:cNvPr>
          <p:cNvSpPr>
            <a:spLocks noGrp="1"/>
          </p:cNvSpPr>
          <p:nvPr>
            <p:ph type="title"/>
          </p:nvPr>
        </p:nvSpPr>
        <p:spPr/>
        <p:txBody>
          <a:bodyPr>
            <a:normAutofit/>
          </a:bodyPr>
          <a:lstStyle/>
          <a:p>
            <a:r>
              <a:rPr lang="en-US" sz="4000" err="1">
                <a:cs typeface="Calibri Light"/>
              </a:rPr>
              <a:t>XGBoost</a:t>
            </a:r>
            <a:r>
              <a:rPr lang="en-US" sz="4000">
                <a:cs typeface="Calibri Light"/>
              </a:rPr>
              <a:t> Feature Importance: D</a:t>
            </a:r>
            <a:endParaRPr lang="en-US" sz="4000">
              <a:solidFill>
                <a:srgbClr val="FFFFFF"/>
              </a:solidFill>
              <a:cs typeface="Calibri Light"/>
            </a:endParaRPr>
          </a:p>
        </p:txBody>
      </p:sp>
      <p:pic>
        <p:nvPicPr>
          <p:cNvPr id="6" name="Picture 7" descr="Chart&#10;&#10;Description automatically generated">
            <a:extLst>
              <a:ext uri="{FF2B5EF4-FFF2-40B4-BE49-F238E27FC236}">
                <a16:creationId xmlns:a16="http://schemas.microsoft.com/office/drawing/2014/main" id="{CC3CE83C-C9BF-E865-D254-15410B43BD72}"/>
              </a:ext>
            </a:extLst>
          </p:cNvPr>
          <p:cNvPicPr>
            <a:picLocks noGrp="1"/>
          </p:cNvPicPr>
          <p:nvPr>
            <p:ph sz="half" idx="2"/>
          </p:nvPr>
        </p:nvPicPr>
        <p:blipFill>
          <a:blip r:embed="rId3"/>
          <a:stretch>
            <a:fillRect/>
          </a:stretch>
        </p:blipFill>
        <p:spPr>
          <a:xfrm>
            <a:off x="0" y="1371600"/>
            <a:ext cx="11612880" cy="5486400"/>
          </a:xfrm>
        </p:spPr>
      </p:pic>
      <p:sp>
        <p:nvSpPr>
          <p:cNvPr id="9" name="Text Placeholder 4">
            <a:extLst>
              <a:ext uri="{FF2B5EF4-FFF2-40B4-BE49-F238E27FC236}">
                <a16:creationId xmlns:a16="http://schemas.microsoft.com/office/drawing/2014/main" id="{6E9FFA39-6E5B-7AD4-A991-9BA0568AA4F0}"/>
              </a:ext>
            </a:extLst>
          </p:cNvPr>
          <p:cNvSpPr txBox="1">
            <a:spLocks/>
          </p:cNvSpPr>
          <p:nvPr/>
        </p:nvSpPr>
        <p:spPr>
          <a:xfrm>
            <a:off x="8202325" y="3831522"/>
            <a:ext cx="3211137" cy="2114916"/>
          </a:xfrm>
          <a:prstGeom prst="rect">
            <a:avLst/>
          </a:prstGeom>
        </p:spPr>
        <p:txBody>
          <a:bodyPr vert="horz" lIns="91440" tIns="45720" rIns="91440" bIns="45720" rtlCol="0" anchor="b">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400" b="0" kern="1200">
                <a:solidFill>
                  <a:schemeClr val="tx1">
                    <a:lumMod val="75000"/>
                    <a:lumOff val="25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2000" b="1" kern="1200">
                <a:solidFill>
                  <a:schemeClr val="tx1">
                    <a:lumMod val="75000"/>
                    <a:lumOff val="2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800" b="1" kern="1200">
                <a:solidFill>
                  <a:schemeClr val="tx1">
                    <a:lumMod val="75000"/>
                    <a:lumOff val="2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1600" b="1" kern="1200">
                <a:solidFill>
                  <a:schemeClr val="tx1">
                    <a:lumMod val="75000"/>
                    <a:lumOff val="2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1600" b="1" kern="1200">
                <a:solidFill>
                  <a:schemeClr val="tx1">
                    <a:lumMod val="75000"/>
                    <a:lumOff val="2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1600" b="1" kern="1200">
                <a:solidFill>
                  <a:schemeClr val="tx1">
                    <a:lumMod val="75000"/>
                    <a:lumOff val="2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1600" b="1" kern="1200">
                <a:solidFill>
                  <a:schemeClr val="tx1">
                    <a:lumMod val="75000"/>
                    <a:lumOff val="2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1600" b="1" kern="1200">
                <a:solidFill>
                  <a:schemeClr val="tx1">
                    <a:lumMod val="75000"/>
                    <a:lumOff val="2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1600" b="1" kern="1200">
                <a:solidFill>
                  <a:schemeClr val="tx1">
                    <a:lumMod val="75000"/>
                    <a:lumOff val="25000"/>
                  </a:schemeClr>
                </a:solidFill>
                <a:latin typeface="+mn-lt"/>
                <a:ea typeface="+mn-ea"/>
                <a:cs typeface="+mn-cs"/>
              </a:defRPr>
            </a:lvl9pPr>
          </a:lstStyle>
          <a:p>
            <a:r>
              <a:rPr lang="en-US" sz="1800" b="1">
                <a:ea typeface="+mn-lt"/>
                <a:cs typeface="+mn-lt"/>
              </a:rPr>
              <a:t>Most Important Features</a:t>
            </a:r>
            <a:endParaRPr lang="en-US"/>
          </a:p>
          <a:p>
            <a:pPr indent="-285750">
              <a:buFont typeface="Arial,Sans-Serif" charset="2"/>
              <a:buChar char="•"/>
            </a:pPr>
            <a:r>
              <a:rPr lang="en-US" sz="1600">
                <a:ea typeface="+mn-lt"/>
                <a:cs typeface="+mn-lt"/>
              </a:rPr>
              <a:t> </a:t>
            </a:r>
            <a:r>
              <a:rPr lang="en-US" sz="1600" err="1">
                <a:ea typeface="+mn-lt"/>
                <a:cs typeface="+mn-lt"/>
              </a:rPr>
              <a:t>ageRanked</a:t>
            </a:r>
            <a:endParaRPr lang="en-US" sz="1600">
              <a:ea typeface="+mn-lt"/>
              <a:cs typeface="+mn-lt"/>
            </a:endParaRPr>
          </a:p>
          <a:p>
            <a:pPr indent="-285750">
              <a:buFont typeface="Arial" charset="2"/>
              <a:buChar char="•"/>
            </a:pPr>
            <a:r>
              <a:rPr lang="en-US" sz="1600">
                <a:ea typeface="+mn-lt"/>
                <a:cs typeface="+mn-lt"/>
              </a:rPr>
              <a:t> Profession = Healthcare</a:t>
            </a:r>
          </a:p>
          <a:p>
            <a:pPr indent="-285750">
              <a:buFont typeface="Arial" charset="2"/>
              <a:buChar char="•"/>
            </a:pPr>
            <a:r>
              <a:rPr lang="en-US" sz="1600">
                <a:ea typeface="+mn-lt"/>
                <a:cs typeface="+mn-lt"/>
              </a:rPr>
              <a:t> </a:t>
            </a:r>
            <a:r>
              <a:rPr lang="en-US" sz="1600" err="1">
                <a:ea typeface="+mn-lt"/>
                <a:cs typeface="+mn-lt"/>
              </a:rPr>
              <a:t>Spending_Score</a:t>
            </a:r>
            <a:r>
              <a:rPr lang="en-US" sz="1600">
                <a:ea typeface="+mn-lt"/>
                <a:cs typeface="+mn-lt"/>
              </a:rPr>
              <a:t> = Low</a:t>
            </a:r>
          </a:p>
          <a:p>
            <a:pPr indent="-285750">
              <a:buFont typeface="Arial" charset="2"/>
              <a:buChar char="•"/>
            </a:pPr>
            <a:r>
              <a:rPr lang="en-US" sz="1600">
                <a:ea typeface="+mn-lt"/>
                <a:cs typeface="+mn-lt"/>
              </a:rPr>
              <a:t> </a:t>
            </a:r>
            <a:r>
              <a:rPr lang="en-US" sz="1600" err="1">
                <a:ea typeface="+mn-lt"/>
                <a:cs typeface="+mn-lt"/>
              </a:rPr>
              <a:t>IsGraduated</a:t>
            </a:r>
            <a:r>
              <a:rPr lang="en-US" sz="1600">
                <a:ea typeface="+mn-lt"/>
                <a:cs typeface="+mn-lt"/>
              </a:rPr>
              <a:t> = Yes</a:t>
            </a:r>
          </a:p>
          <a:p>
            <a:pPr indent="-285750">
              <a:buFont typeface="Arial" charset="2"/>
              <a:buChar char="•"/>
            </a:pPr>
            <a:r>
              <a:rPr lang="en-US" sz="1600">
                <a:ea typeface="+mn-lt"/>
                <a:cs typeface="+mn-lt"/>
              </a:rPr>
              <a:t> Profession = Marketing</a:t>
            </a:r>
          </a:p>
        </p:txBody>
      </p:sp>
    </p:spTree>
    <p:extLst>
      <p:ext uri="{BB962C8B-B14F-4D97-AF65-F5344CB8AC3E}">
        <p14:creationId xmlns:p14="http://schemas.microsoft.com/office/powerpoint/2010/main" val="32691904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D4CC9-1479-725D-23AD-2C40409F48E4}"/>
              </a:ext>
            </a:extLst>
          </p:cNvPr>
          <p:cNvSpPr>
            <a:spLocks noGrp="1"/>
          </p:cNvSpPr>
          <p:nvPr>
            <p:ph type="title"/>
          </p:nvPr>
        </p:nvSpPr>
        <p:spPr/>
        <p:txBody>
          <a:bodyPr/>
          <a:lstStyle/>
          <a:p>
            <a:r>
              <a:rPr lang="en-US"/>
              <a:t>Next steps</a:t>
            </a:r>
          </a:p>
        </p:txBody>
      </p:sp>
      <p:sp>
        <p:nvSpPr>
          <p:cNvPr id="4" name="Content Placeholder 3">
            <a:extLst>
              <a:ext uri="{FF2B5EF4-FFF2-40B4-BE49-F238E27FC236}">
                <a16:creationId xmlns:a16="http://schemas.microsoft.com/office/drawing/2014/main" id="{86FB5E41-5BC6-0F83-380C-020EE75398A2}"/>
              </a:ext>
            </a:extLst>
          </p:cNvPr>
          <p:cNvSpPr>
            <a:spLocks noGrp="1"/>
          </p:cNvSpPr>
          <p:nvPr>
            <p:ph sz="half" idx="2"/>
          </p:nvPr>
        </p:nvSpPr>
        <p:spPr>
          <a:xfrm>
            <a:off x="677334" y="1275768"/>
            <a:ext cx="4185623" cy="1255607"/>
          </a:xfrm>
        </p:spPr>
        <p:txBody>
          <a:bodyPr vert="horz" lIns="91440" tIns="45720" rIns="91440" bIns="45720" rtlCol="0" anchor="t">
            <a:normAutofit/>
          </a:bodyPr>
          <a:lstStyle/>
          <a:p>
            <a:r>
              <a:rPr lang="en-US" dirty="0"/>
              <a:t>Our current best model is </a:t>
            </a:r>
            <a:r>
              <a:rPr lang="en-US" dirty="0" err="1"/>
              <a:t>Knn</a:t>
            </a:r>
            <a:r>
              <a:rPr lang="en-US" dirty="0"/>
              <a:t> with 87% accuracy.</a:t>
            </a:r>
          </a:p>
          <a:p>
            <a:r>
              <a:rPr lang="en-US" dirty="0"/>
              <a:t>Other models are not even close </a:t>
            </a:r>
          </a:p>
        </p:txBody>
      </p:sp>
      <p:sp>
        <p:nvSpPr>
          <p:cNvPr id="6" name="Content Placeholder 5">
            <a:extLst>
              <a:ext uri="{FF2B5EF4-FFF2-40B4-BE49-F238E27FC236}">
                <a16:creationId xmlns:a16="http://schemas.microsoft.com/office/drawing/2014/main" id="{CD1D9F14-D0D5-719A-EAEA-1576B86565EA}"/>
              </a:ext>
            </a:extLst>
          </p:cNvPr>
          <p:cNvSpPr>
            <a:spLocks noGrp="1"/>
          </p:cNvSpPr>
          <p:nvPr>
            <p:ph sz="quarter" idx="4"/>
          </p:nvPr>
        </p:nvSpPr>
        <p:spPr>
          <a:xfrm>
            <a:off x="5369738" y="1275769"/>
            <a:ext cx="4185617" cy="1255606"/>
          </a:xfrm>
        </p:spPr>
        <p:txBody>
          <a:bodyPr vert="horz" lIns="91440" tIns="45720" rIns="91440" bIns="45720" rtlCol="0" anchor="t">
            <a:normAutofit/>
          </a:bodyPr>
          <a:lstStyle/>
          <a:p>
            <a:r>
              <a:rPr lang="en-US" dirty="0"/>
              <a:t>SVM</a:t>
            </a:r>
          </a:p>
          <a:p>
            <a:r>
              <a:rPr lang="en-US" dirty="0" err="1"/>
              <a:t>NaiveBayes</a:t>
            </a:r>
            <a:endParaRPr lang="en-US" dirty="0"/>
          </a:p>
          <a:p>
            <a:r>
              <a:rPr lang="en-US" dirty="0"/>
              <a:t>Deep learning models</a:t>
            </a:r>
          </a:p>
          <a:p>
            <a:endParaRPr lang="en-US" dirty="0"/>
          </a:p>
        </p:txBody>
      </p:sp>
      <p:pic>
        <p:nvPicPr>
          <p:cNvPr id="3" name="Picture 4" descr="Chart, bar chart&#10;&#10;Description automatically generated">
            <a:extLst>
              <a:ext uri="{FF2B5EF4-FFF2-40B4-BE49-F238E27FC236}">
                <a16:creationId xmlns:a16="http://schemas.microsoft.com/office/drawing/2014/main" id="{BC17B234-05A5-28EF-A53F-AFD1E764C435}"/>
              </a:ext>
            </a:extLst>
          </p:cNvPr>
          <p:cNvPicPr>
            <a:picLocks noChangeAspect="1"/>
          </p:cNvPicPr>
          <p:nvPr/>
        </p:nvPicPr>
        <p:blipFill>
          <a:blip r:embed="rId2"/>
          <a:stretch>
            <a:fillRect/>
          </a:stretch>
        </p:blipFill>
        <p:spPr>
          <a:xfrm>
            <a:off x="930721" y="2670815"/>
            <a:ext cx="8878021" cy="4063611"/>
          </a:xfrm>
          <a:prstGeom prst="rect">
            <a:avLst/>
          </a:prstGeom>
        </p:spPr>
      </p:pic>
    </p:spTree>
    <p:extLst>
      <p:ext uri="{BB962C8B-B14F-4D97-AF65-F5344CB8AC3E}">
        <p14:creationId xmlns:p14="http://schemas.microsoft.com/office/powerpoint/2010/main" val="9887133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ECBA1-4A5D-7656-B73F-D0B6BD3BE2C2}"/>
              </a:ext>
            </a:extLst>
          </p:cNvPr>
          <p:cNvSpPr>
            <a:spLocks noGrp="1"/>
          </p:cNvSpPr>
          <p:nvPr>
            <p:ph type="title"/>
          </p:nvPr>
        </p:nvSpPr>
        <p:spPr>
          <a:xfrm>
            <a:off x="621830" y="73495"/>
            <a:ext cx="10515600" cy="1023005"/>
          </a:xfrm>
        </p:spPr>
        <p:txBody>
          <a:bodyPr>
            <a:normAutofit/>
          </a:bodyPr>
          <a:lstStyle/>
          <a:p>
            <a:r>
              <a:rPr lang="en-US">
                <a:cs typeface="Calibri Light"/>
              </a:rPr>
              <a:t>About the Data </a:t>
            </a:r>
            <a:br>
              <a:rPr lang="en-US">
                <a:cs typeface="Calibri Light"/>
              </a:rPr>
            </a:br>
            <a:r>
              <a:rPr lang="en-US" sz="1200">
                <a:cs typeface="Calibri Light"/>
              </a:rPr>
              <a:t>This dataset contains 10 demographic features and target class, Customer Segmentation: A, B, C, D for over 8,000 observations. </a:t>
            </a:r>
            <a:endParaRPr lang="en-US">
              <a:cs typeface="Calibri Light"/>
            </a:endParaRPr>
          </a:p>
        </p:txBody>
      </p:sp>
      <p:pic>
        <p:nvPicPr>
          <p:cNvPr id="7" name="Picture 7">
            <a:extLst>
              <a:ext uri="{FF2B5EF4-FFF2-40B4-BE49-F238E27FC236}">
                <a16:creationId xmlns:a16="http://schemas.microsoft.com/office/drawing/2014/main" id="{58E67E20-E7C6-4B63-42C7-DDD06BBCE252}"/>
              </a:ext>
            </a:extLst>
          </p:cNvPr>
          <p:cNvPicPr>
            <a:picLocks noGrp="1" noChangeAspect="1"/>
          </p:cNvPicPr>
          <p:nvPr>
            <p:ph idx="1"/>
          </p:nvPr>
        </p:nvPicPr>
        <p:blipFill>
          <a:blip r:embed="rId3"/>
          <a:stretch>
            <a:fillRect/>
          </a:stretch>
        </p:blipFill>
        <p:spPr>
          <a:xfrm>
            <a:off x="523629" y="1454382"/>
            <a:ext cx="7287381" cy="3866441"/>
          </a:xfrm>
        </p:spPr>
      </p:pic>
    </p:spTree>
    <p:extLst>
      <p:ext uri="{BB962C8B-B14F-4D97-AF65-F5344CB8AC3E}">
        <p14:creationId xmlns:p14="http://schemas.microsoft.com/office/powerpoint/2010/main" val="204531504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51FA1-BF45-03DE-B75C-9A8DDC052F1A}"/>
              </a:ext>
            </a:extLst>
          </p:cNvPr>
          <p:cNvSpPr>
            <a:spLocks noGrp="1"/>
          </p:cNvSpPr>
          <p:nvPr>
            <p:ph type="title"/>
          </p:nvPr>
        </p:nvSpPr>
        <p:spPr/>
        <p:txBody>
          <a:bodyPr/>
          <a:lstStyle/>
          <a:p>
            <a:r>
              <a:rPr lang="en-US">
                <a:cs typeface="Calibri Light"/>
              </a:rPr>
              <a:t>Resources</a:t>
            </a:r>
            <a:endParaRPr lang="en-US"/>
          </a:p>
        </p:txBody>
      </p:sp>
      <p:sp>
        <p:nvSpPr>
          <p:cNvPr id="3" name="Content Placeholder 2">
            <a:extLst>
              <a:ext uri="{FF2B5EF4-FFF2-40B4-BE49-F238E27FC236}">
                <a16:creationId xmlns:a16="http://schemas.microsoft.com/office/drawing/2014/main" id="{CF88E417-E27F-EDDC-39D9-896B3B907E40}"/>
              </a:ext>
            </a:extLst>
          </p:cNvPr>
          <p:cNvSpPr>
            <a:spLocks noGrp="1"/>
          </p:cNvSpPr>
          <p:nvPr>
            <p:ph idx="1"/>
          </p:nvPr>
        </p:nvSpPr>
        <p:spPr/>
        <p:txBody>
          <a:bodyPr vert="horz" lIns="91440" tIns="45720" rIns="91440" bIns="45720" rtlCol="0" anchor="t">
            <a:normAutofit/>
          </a:bodyPr>
          <a:lstStyle/>
          <a:p>
            <a:r>
              <a:rPr lang="en-US">
                <a:cs typeface="Calibri"/>
              </a:rPr>
              <a:t>Data: </a:t>
            </a:r>
            <a:r>
              <a:rPr lang="en-US">
                <a:cs typeface="Calibri"/>
                <a:hlinkClick r:id="rId2"/>
              </a:rPr>
              <a:t>Kaggle Page</a:t>
            </a:r>
            <a:endParaRPr lang="en-US">
              <a:cs typeface="Calibri"/>
            </a:endParaRPr>
          </a:p>
          <a:p>
            <a:r>
              <a:rPr lang="en-US">
                <a:cs typeface="Calibri"/>
              </a:rPr>
              <a:t>Terminology</a:t>
            </a:r>
            <a:endParaRPr lang="en-US"/>
          </a:p>
          <a:p>
            <a:pPr lvl="1"/>
            <a:r>
              <a:rPr lang="en-US">
                <a:cs typeface="Calibri"/>
                <a:hlinkClick r:id="rId3"/>
              </a:rPr>
              <a:t>Customer Segmentation &amp; Categories</a:t>
            </a:r>
            <a:endParaRPr lang="en-US">
              <a:cs typeface="Calibri"/>
            </a:endParaRPr>
          </a:p>
          <a:p>
            <a:pPr lvl="1"/>
            <a:r>
              <a:rPr lang="en-US">
                <a:cs typeface="Calibri"/>
                <a:hlinkClick r:id="rId4"/>
              </a:rPr>
              <a:t>Spending Score</a:t>
            </a:r>
            <a:endParaRPr lang="en-US">
              <a:cs typeface="Calibri"/>
            </a:endParaRPr>
          </a:p>
          <a:p>
            <a:r>
              <a:rPr lang="en-US" err="1">
                <a:cs typeface="Calibri"/>
              </a:rPr>
              <a:t>Rpart</a:t>
            </a:r>
            <a:r>
              <a:rPr lang="en-US">
                <a:cs typeface="Calibri"/>
              </a:rPr>
              <a:t> Decision Tree: </a:t>
            </a:r>
            <a:r>
              <a:rPr lang="en-US">
                <a:cs typeface="Calibri"/>
                <a:hlinkClick r:id="rId5"/>
              </a:rPr>
              <a:t>link</a:t>
            </a:r>
            <a:endParaRPr lang="en-US">
              <a:cs typeface="Calibri"/>
            </a:endParaRPr>
          </a:p>
        </p:txBody>
      </p:sp>
    </p:spTree>
    <p:extLst>
      <p:ext uri="{BB962C8B-B14F-4D97-AF65-F5344CB8AC3E}">
        <p14:creationId xmlns:p14="http://schemas.microsoft.com/office/powerpoint/2010/main" val="9155017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2C452-557C-F895-3FD0-D7572BED13D7}"/>
              </a:ext>
            </a:extLst>
          </p:cNvPr>
          <p:cNvSpPr>
            <a:spLocks noGrp="1"/>
          </p:cNvSpPr>
          <p:nvPr>
            <p:ph type="title"/>
          </p:nvPr>
        </p:nvSpPr>
        <p:spPr/>
        <p:txBody>
          <a:bodyPr/>
          <a:lstStyle/>
          <a:p>
            <a:r>
              <a:rPr lang="en-US" dirty="0">
                <a:cs typeface="Calibri Light"/>
              </a:rPr>
              <a:t>Final </a:t>
            </a:r>
            <a:r>
              <a:rPr lang="en-US" dirty="0" err="1">
                <a:cs typeface="Calibri Light"/>
              </a:rPr>
              <a:t>Consluion</a:t>
            </a:r>
            <a:r>
              <a:rPr lang="en-US" dirty="0">
                <a:cs typeface="Calibri Light"/>
              </a:rPr>
              <a:t>:</a:t>
            </a:r>
            <a:endParaRPr lang="en-US" dirty="0"/>
          </a:p>
        </p:txBody>
      </p:sp>
      <p:sp>
        <p:nvSpPr>
          <p:cNvPr id="3" name="TextBox 2">
            <a:extLst>
              <a:ext uri="{FF2B5EF4-FFF2-40B4-BE49-F238E27FC236}">
                <a16:creationId xmlns:a16="http://schemas.microsoft.com/office/drawing/2014/main" id="{44A062AC-0083-3767-1ECB-3FCA613D3A91}"/>
              </a:ext>
            </a:extLst>
          </p:cNvPr>
          <p:cNvSpPr txBox="1"/>
          <p:nvPr/>
        </p:nvSpPr>
        <p:spPr>
          <a:xfrm>
            <a:off x="1027912" y="2320684"/>
            <a:ext cx="8141313" cy="1754326"/>
          </a:xfrm>
          <a:prstGeom prst="rect">
            <a:avLst/>
          </a:prstGeom>
          <a:noFill/>
        </p:spPr>
        <p:txBody>
          <a:bodyPr wrap="square" rtlCol="0">
            <a:spAutoFit/>
          </a:bodyPr>
          <a:lstStyle/>
          <a:p>
            <a:pPr marL="0" marR="0" latinLnBrk="1">
              <a:spcBef>
                <a:spcPts val="0"/>
              </a:spcBef>
              <a:spcAft>
                <a:spcPts val="1000"/>
              </a:spcAft>
            </a:pPr>
            <a:r>
              <a:rPr lang="en-US" sz="1800" dirty="0">
                <a:solidFill>
                  <a:srgbClr val="000000"/>
                </a:solidFill>
                <a:effectLst/>
                <a:latin typeface="Consolas" panose="020B0609020204030204" pitchFamily="49" charset="0"/>
                <a:ea typeface="Cambria" panose="02040503050406030204" pitchFamily="18" charset="0"/>
                <a:cs typeface="Times New Roman" panose="02020603050405020304" pitchFamily="18" charset="0"/>
              </a:rPr>
              <a:t>##          models accuracies</a:t>
            </a:r>
            <a:br>
              <a:rPr lang="en-US" sz="1800" dirty="0">
                <a:solidFill>
                  <a:srgbClr val="000000"/>
                </a:solidFill>
                <a:effectLst/>
                <a:latin typeface="Consolas" panose="020B0609020204030204" pitchFamily="49" charset="0"/>
                <a:ea typeface="Cambria" panose="02040503050406030204" pitchFamily="18" charset="0"/>
                <a:cs typeface="Times New Roman" panose="02020603050405020304" pitchFamily="18" charset="0"/>
              </a:rPr>
            </a:br>
            <a:r>
              <a:rPr lang="en-US" sz="1800" dirty="0">
                <a:solidFill>
                  <a:srgbClr val="000000"/>
                </a:solidFill>
                <a:effectLst/>
                <a:latin typeface="Consolas" panose="020B0609020204030204" pitchFamily="49" charset="0"/>
                <a:ea typeface="Cambria" panose="02040503050406030204" pitchFamily="18" charset="0"/>
                <a:cs typeface="Times New Roman" panose="02020603050405020304" pitchFamily="18" charset="0"/>
              </a:rPr>
              <a:t>## 1           </a:t>
            </a:r>
            <a:r>
              <a:rPr lang="en-US" sz="1800" dirty="0" err="1">
                <a:solidFill>
                  <a:srgbClr val="000000"/>
                </a:solidFill>
                <a:effectLst/>
                <a:latin typeface="Consolas" panose="020B0609020204030204" pitchFamily="49" charset="0"/>
                <a:ea typeface="Cambria" panose="02040503050406030204" pitchFamily="18" charset="0"/>
                <a:cs typeface="Times New Roman" panose="02020603050405020304" pitchFamily="18" charset="0"/>
              </a:rPr>
              <a:t>kNN</a:t>
            </a:r>
            <a:r>
              <a:rPr lang="en-US" sz="1800" dirty="0">
                <a:solidFill>
                  <a:srgbClr val="000000"/>
                </a:solidFill>
                <a:effectLst/>
                <a:latin typeface="Consolas" panose="020B0609020204030204" pitchFamily="49" charset="0"/>
                <a:ea typeface="Cambria" panose="02040503050406030204" pitchFamily="18" charset="0"/>
                <a:cs typeface="Times New Roman" panose="02020603050405020304" pitchFamily="18" charset="0"/>
              </a:rPr>
              <a:t>      87.52</a:t>
            </a:r>
            <a:br>
              <a:rPr lang="en-US" sz="1800" dirty="0">
                <a:solidFill>
                  <a:srgbClr val="000000"/>
                </a:solidFill>
                <a:effectLst/>
                <a:latin typeface="Consolas" panose="020B0609020204030204" pitchFamily="49" charset="0"/>
                <a:ea typeface="Cambria" panose="02040503050406030204" pitchFamily="18" charset="0"/>
                <a:cs typeface="Times New Roman" panose="02020603050405020304" pitchFamily="18" charset="0"/>
              </a:rPr>
            </a:br>
            <a:r>
              <a:rPr lang="en-US" sz="1800" dirty="0">
                <a:solidFill>
                  <a:srgbClr val="000000"/>
                </a:solidFill>
                <a:effectLst/>
                <a:latin typeface="Consolas" panose="020B0609020204030204" pitchFamily="49" charset="0"/>
                <a:ea typeface="Cambria" panose="02040503050406030204" pitchFamily="18" charset="0"/>
                <a:cs typeface="Times New Roman" panose="02020603050405020304" pitchFamily="18" charset="0"/>
              </a:rPr>
              <a:t>## 2   Naive Bayes      56.00</a:t>
            </a:r>
            <a:br>
              <a:rPr lang="en-US" sz="1800" dirty="0">
                <a:solidFill>
                  <a:srgbClr val="000000"/>
                </a:solidFill>
                <a:effectLst/>
                <a:latin typeface="Consolas" panose="020B0609020204030204" pitchFamily="49" charset="0"/>
                <a:ea typeface="Cambria" panose="02040503050406030204" pitchFamily="18" charset="0"/>
                <a:cs typeface="Times New Roman" panose="02020603050405020304" pitchFamily="18" charset="0"/>
              </a:rPr>
            </a:br>
            <a:r>
              <a:rPr lang="en-US" sz="1800" dirty="0">
                <a:solidFill>
                  <a:srgbClr val="000000"/>
                </a:solidFill>
                <a:effectLst/>
                <a:latin typeface="Consolas" panose="020B0609020204030204" pitchFamily="49" charset="0"/>
                <a:ea typeface="Cambria" panose="02040503050406030204" pitchFamily="18" charset="0"/>
                <a:cs typeface="Times New Roman" panose="02020603050405020304" pitchFamily="18" charset="0"/>
              </a:rPr>
              <a:t>## 3 Random Forest      53.37</a:t>
            </a:r>
            <a:br>
              <a:rPr lang="en-US" sz="1800" dirty="0">
                <a:solidFill>
                  <a:srgbClr val="000000"/>
                </a:solidFill>
                <a:effectLst/>
                <a:latin typeface="Consolas" panose="020B0609020204030204" pitchFamily="49" charset="0"/>
                <a:ea typeface="Cambria" panose="02040503050406030204" pitchFamily="18" charset="0"/>
                <a:cs typeface="Times New Roman" panose="02020603050405020304" pitchFamily="18" charset="0"/>
              </a:rPr>
            </a:br>
            <a:r>
              <a:rPr lang="en-US" sz="1800" dirty="0">
                <a:solidFill>
                  <a:srgbClr val="000000"/>
                </a:solidFill>
                <a:effectLst/>
                <a:latin typeface="Consolas" panose="020B0609020204030204" pitchFamily="49" charset="0"/>
                <a:ea typeface="Cambria" panose="02040503050406030204" pitchFamily="18" charset="0"/>
                <a:cs typeface="Times New Roman" panose="02020603050405020304" pitchFamily="18" charset="0"/>
              </a:rPr>
              <a:t>## 4  SVM - Radial      50.88</a:t>
            </a:r>
            <a:br>
              <a:rPr lang="en-US" sz="1800" dirty="0">
                <a:solidFill>
                  <a:srgbClr val="000000"/>
                </a:solidFill>
                <a:effectLst/>
                <a:latin typeface="Consolas" panose="020B0609020204030204" pitchFamily="49" charset="0"/>
                <a:ea typeface="Cambria" panose="02040503050406030204" pitchFamily="18" charset="0"/>
                <a:cs typeface="Times New Roman" panose="02020603050405020304" pitchFamily="18" charset="0"/>
              </a:rPr>
            </a:br>
            <a:r>
              <a:rPr lang="en-US" sz="1800" dirty="0">
                <a:solidFill>
                  <a:srgbClr val="000000"/>
                </a:solidFill>
                <a:effectLst/>
                <a:latin typeface="Consolas" panose="020B0609020204030204" pitchFamily="49" charset="0"/>
                <a:ea typeface="Cambria" panose="02040503050406030204" pitchFamily="18" charset="0"/>
                <a:cs typeface="Times New Roman" panose="02020603050405020304" pitchFamily="18" charset="0"/>
              </a:rPr>
              <a:t>## 5 Decision Tree      50.08</a:t>
            </a:r>
            <a:endParaRPr lang="en-US" sz="1800" dirty="0">
              <a:effectLst/>
              <a:latin typeface="Consolas" panose="020B0609020204030204" pitchFamily="49" charset="0"/>
              <a:ea typeface="Cambria"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27310262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A54DFE-6C9B-A956-222C-52DB5AB601EA}"/>
              </a:ext>
            </a:extLst>
          </p:cNvPr>
          <p:cNvSpPr>
            <a:spLocks noGrp="1"/>
          </p:cNvSpPr>
          <p:nvPr>
            <p:ph type="title"/>
          </p:nvPr>
        </p:nvSpPr>
        <p:spPr/>
        <p:txBody>
          <a:bodyPr/>
          <a:lstStyle/>
          <a:p>
            <a:r>
              <a:rPr lang="en-US"/>
              <a:t>Models and Methods</a:t>
            </a:r>
          </a:p>
        </p:txBody>
      </p:sp>
      <p:sp>
        <p:nvSpPr>
          <p:cNvPr id="3" name="Text Placeholder 2">
            <a:extLst>
              <a:ext uri="{FF2B5EF4-FFF2-40B4-BE49-F238E27FC236}">
                <a16:creationId xmlns:a16="http://schemas.microsoft.com/office/drawing/2014/main" id="{C5A8AA31-91A6-9547-525D-C49F1D4ADCA4}"/>
              </a:ext>
            </a:extLst>
          </p:cNvPr>
          <p:cNvSpPr>
            <a:spLocks noGrp="1"/>
          </p:cNvSpPr>
          <p:nvPr>
            <p:ph type="body" idx="1"/>
          </p:nvPr>
        </p:nvSpPr>
        <p:spPr/>
        <p:txBody>
          <a:bodyPr/>
          <a:lstStyle/>
          <a:p>
            <a:r>
              <a:rPr lang="en-US" err="1"/>
              <a:t>Arules</a:t>
            </a:r>
            <a:r>
              <a:rPr lang="en-US"/>
              <a:t>, Clustering, Classification</a:t>
            </a:r>
          </a:p>
        </p:txBody>
      </p:sp>
    </p:spTree>
    <p:extLst>
      <p:ext uri="{BB962C8B-B14F-4D97-AF65-F5344CB8AC3E}">
        <p14:creationId xmlns:p14="http://schemas.microsoft.com/office/powerpoint/2010/main" val="37886986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655F4-9830-186F-84FF-DF5495623738}"/>
              </a:ext>
            </a:extLst>
          </p:cNvPr>
          <p:cNvSpPr>
            <a:spLocks noGrp="1"/>
          </p:cNvSpPr>
          <p:nvPr>
            <p:ph type="title"/>
          </p:nvPr>
        </p:nvSpPr>
        <p:spPr>
          <a:xfrm>
            <a:off x="677334" y="609600"/>
            <a:ext cx="8596668" cy="790575"/>
          </a:xfrm>
        </p:spPr>
        <p:txBody>
          <a:bodyPr/>
          <a:lstStyle/>
          <a:p>
            <a:r>
              <a:rPr lang="en-US">
                <a:cs typeface="Calibri Light"/>
              </a:rPr>
              <a:t>Clustering EDA</a:t>
            </a:r>
          </a:p>
        </p:txBody>
      </p:sp>
      <p:sp>
        <p:nvSpPr>
          <p:cNvPr id="3" name="Content Placeholder 2">
            <a:extLst>
              <a:ext uri="{FF2B5EF4-FFF2-40B4-BE49-F238E27FC236}">
                <a16:creationId xmlns:a16="http://schemas.microsoft.com/office/drawing/2014/main" id="{CA5E5DD1-50AE-0CD3-975D-C747B9AB7EDF}"/>
              </a:ext>
            </a:extLst>
          </p:cNvPr>
          <p:cNvSpPr>
            <a:spLocks noGrp="1"/>
          </p:cNvSpPr>
          <p:nvPr>
            <p:ph idx="1"/>
          </p:nvPr>
        </p:nvSpPr>
        <p:spPr>
          <a:xfrm>
            <a:off x="677334" y="1488613"/>
            <a:ext cx="8596668" cy="3880773"/>
          </a:xfrm>
        </p:spPr>
        <p:txBody>
          <a:bodyPr vert="horz" lIns="91440" tIns="45720" rIns="91440" bIns="45720" rtlCol="0" anchor="t">
            <a:normAutofit/>
          </a:bodyPr>
          <a:lstStyle/>
          <a:p>
            <a:r>
              <a:rPr lang="en-US">
                <a:cs typeface="Calibri"/>
              </a:rPr>
              <a:t>Training Data Set Segments Existing Clusters into k=4, but is this correct?</a:t>
            </a:r>
          </a:p>
          <a:p>
            <a:r>
              <a:rPr lang="en-US">
                <a:cs typeface="Calibri"/>
              </a:rPr>
              <a:t>If evaluation methods for optimal K suggest should be something else, how to proceed</a:t>
            </a:r>
          </a:p>
          <a:p>
            <a:pPr lvl="1"/>
            <a:r>
              <a:rPr lang="en-US">
                <a:cs typeface="Calibri"/>
              </a:rPr>
              <a:t>Re-cluster training data?</a:t>
            </a:r>
          </a:p>
          <a:p>
            <a:pPr lvl="1"/>
            <a:r>
              <a:rPr lang="en-US">
                <a:cs typeface="Calibri"/>
              </a:rPr>
              <a:t>Consider business cases for k=4?</a:t>
            </a:r>
          </a:p>
          <a:p>
            <a:pPr lvl="1"/>
            <a:r>
              <a:rPr lang="en-US">
                <a:cs typeface="Calibri"/>
              </a:rPr>
              <a:t>Other considerations</a:t>
            </a:r>
          </a:p>
          <a:p>
            <a:r>
              <a:rPr lang="en-US">
                <a:cs typeface="Calibri"/>
              </a:rPr>
              <a:t>Will utilize elbow method for </a:t>
            </a:r>
            <a:r>
              <a:rPr lang="en-US" err="1">
                <a:cs typeface="Calibri"/>
              </a:rPr>
              <a:t>kModes</a:t>
            </a:r>
            <a:r>
              <a:rPr lang="en-US">
                <a:cs typeface="Calibri"/>
              </a:rPr>
              <a:t> clustering technique</a:t>
            </a:r>
          </a:p>
          <a:p>
            <a:pPr lvl="1"/>
            <a:r>
              <a:rPr lang="en-US" err="1">
                <a:cs typeface="Calibri"/>
              </a:rPr>
              <a:t>KModes</a:t>
            </a:r>
            <a:r>
              <a:rPr lang="en-US">
                <a:cs typeface="Calibri"/>
              </a:rPr>
              <a:t> can be applied to categorical data</a:t>
            </a:r>
          </a:p>
        </p:txBody>
      </p:sp>
    </p:spTree>
    <p:extLst>
      <p:ext uri="{BB962C8B-B14F-4D97-AF65-F5344CB8AC3E}">
        <p14:creationId xmlns:p14="http://schemas.microsoft.com/office/powerpoint/2010/main" val="9226469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82ECCBFE-EFBF-73DC-BE67-5A22E7A94267}"/>
              </a:ext>
            </a:extLst>
          </p:cNvPr>
          <p:cNvSpPr>
            <a:spLocks noGrp="1"/>
          </p:cNvSpPr>
          <p:nvPr>
            <p:ph type="title"/>
          </p:nvPr>
        </p:nvSpPr>
        <p:spPr/>
        <p:txBody>
          <a:bodyPr/>
          <a:lstStyle/>
          <a:p>
            <a:r>
              <a:rPr lang="en-US">
                <a:cs typeface="Calibri Light"/>
              </a:rPr>
              <a:t>Existing Clusters are Distributed Evenly</a:t>
            </a:r>
            <a:endParaRPr lang="en-US"/>
          </a:p>
        </p:txBody>
      </p:sp>
      <p:pic>
        <p:nvPicPr>
          <p:cNvPr id="6" name="Picture 6" descr="Chart, bar chart&#10;&#10;Description automatically generated">
            <a:extLst>
              <a:ext uri="{FF2B5EF4-FFF2-40B4-BE49-F238E27FC236}">
                <a16:creationId xmlns:a16="http://schemas.microsoft.com/office/drawing/2014/main" id="{030354CA-0B86-12E6-EAAE-5FA91BE7D721}"/>
              </a:ext>
            </a:extLst>
          </p:cNvPr>
          <p:cNvPicPr>
            <a:picLocks noGrp="1" noChangeAspect="1"/>
          </p:cNvPicPr>
          <p:nvPr>
            <p:ph idx="1"/>
          </p:nvPr>
        </p:nvPicPr>
        <p:blipFill rotWithShape="1">
          <a:blip r:embed="rId3"/>
          <a:srcRect t="521" r="3" b="3"/>
          <a:stretch/>
        </p:blipFill>
        <p:spPr>
          <a:xfrm>
            <a:off x="1628025" y="1519406"/>
            <a:ext cx="8935950" cy="5246141"/>
          </a:xfrm>
          <a:prstGeom prst="rect">
            <a:avLst/>
          </a:prstGeom>
        </p:spPr>
      </p:pic>
      <p:sp>
        <p:nvSpPr>
          <p:cNvPr id="4" name="TextBox 3">
            <a:extLst>
              <a:ext uri="{FF2B5EF4-FFF2-40B4-BE49-F238E27FC236}">
                <a16:creationId xmlns:a16="http://schemas.microsoft.com/office/drawing/2014/main" id="{87E44111-7549-0028-581F-EC086D557833}"/>
              </a:ext>
            </a:extLst>
          </p:cNvPr>
          <p:cNvSpPr txBox="1"/>
          <p:nvPr/>
        </p:nvSpPr>
        <p:spPr>
          <a:xfrm>
            <a:off x="842514" y="4142477"/>
            <a:ext cx="6625086" cy="461273"/>
          </a:xfrm>
          <a:prstGeom prst="rect">
            <a:avLst/>
          </a:prstGeom>
        </p:spPr>
        <p:txBody>
          <a:bodyPr lIns="91440" tIns="45720" rIns="91440" bIns="45720" anchor="t">
            <a:normAutofit/>
          </a:bodyPr>
          <a:lstStyle/>
          <a:p>
            <a:r>
              <a:rPr lang="en-US"/>
              <a:t>.</a:t>
            </a:r>
          </a:p>
        </p:txBody>
      </p:sp>
    </p:spTree>
    <p:extLst>
      <p:ext uri="{BB962C8B-B14F-4D97-AF65-F5344CB8AC3E}">
        <p14:creationId xmlns:p14="http://schemas.microsoft.com/office/powerpoint/2010/main" val="17693139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D15CF-0CDB-30E1-F7CE-0930E6029B43}"/>
              </a:ext>
            </a:extLst>
          </p:cNvPr>
          <p:cNvSpPr>
            <a:spLocks noGrp="1"/>
          </p:cNvSpPr>
          <p:nvPr>
            <p:ph type="title"/>
          </p:nvPr>
        </p:nvSpPr>
        <p:spPr>
          <a:xfrm>
            <a:off x="838200" y="171162"/>
            <a:ext cx="2840182" cy="2371148"/>
          </a:xfrm>
        </p:spPr>
        <p:txBody>
          <a:bodyPr vert="horz" lIns="91440" tIns="45720" rIns="91440" bIns="45720" rtlCol="0" anchor="ctr">
            <a:normAutofit/>
          </a:bodyPr>
          <a:lstStyle/>
          <a:p>
            <a:r>
              <a:rPr lang="en-US" sz="3200">
                <a:solidFill>
                  <a:srgbClr val="FFFFFF"/>
                </a:solidFill>
              </a:rPr>
              <a:t>Clustering EDA</a:t>
            </a:r>
          </a:p>
        </p:txBody>
      </p:sp>
      <p:pic>
        <p:nvPicPr>
          <p:cNvPr id="4" name="Picture 4" descr="Chart, line chart&#10;&#10;Description automatically generated">
            <a:extLst>
              <a:ext uri="{FF2B5EF4-FFF2-40B4-BE49-F238E27FC236}">
                <a16:creationId xmlns:a16="http://schemas.microsoft.com/office/drawing/2014/main" id="{96E135EA-D6B5-1543-B699-E6189BB833EC}"/>
              </a:ext>
            </a:extLst>
          </p:cNvPr>
          <p:cNvPicPr>
            <a:picLocks noGrp="1" noChangeAspect="1"/>
          </p:cNvPicPr>
          <p:nvPr>
            <p:ph idx="1"/>
          </p:nvPr>
        </p:nvPicPr>
        <p:blipFill>
          <a:blip r:embed="rId3"/>
          <a:stretch>
            <a:fillRect/>
          </a:stretch>
        </p:blipFill>
        <p:spPr>
          <a:xfrm>
            <a:off x="1652587" y="1356736"/>
            <a:ext cx="7920038" cy="5484625"/>
          </a:xfrm>
          <a:prstGeom prst="rect">
            <a:avLst/>
          </a:prstGeom>
        </p:spPr>
      </p:pic>
      <p:sp>
        <p:nvSpPr>
          <p:cNvPr id="6" name="Title 11">
            <a:extLst>
              <a:ext uri="{FF2B5EF4-FFF2-40B4-BE49-F238E27FC236}">
                <a16:creationId xmlns:a16="http://schemas.microsoft.com/office/drawing/2014/main" id="{78FEA9D7-CBFB-4E1F-2213-8DB0F12C53E6}"/>
              </a:ext>
            </a:extLst>
          </p:cNvPr>
          <p:cNvSpPr txBox="1">
            <a:spLocks/>
          </p:cNvSpPr>
          <p:nvPr/>
        </p:nvSpPr>
        <p:spPr>
          <a:xfrm>
            <a:off x="408137" y="336192"/>
            <a:ext cx="9593113" cy="12354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err="1">
                <a:solidFill>
                  <a:srgbClr val="92D050"/>
                </a:solidFill>
                <a:cs typeface="Calibri Light"/>
              </a:rPr>
              <a:t>kModes</a:t>
            </a:r>
            <a:r>
              <a:rPr lang="en-US">
                <a:solidFill>
                  <a:srgbClr val="92D050"/>
                </a:solidFill>
                <a:cs typeface="Calibri Light"/>
              </a:rPr>
              <a:t> Elbow Method Confirms k=4</a:t>
            </a:r>
            <a:endParaRPr lang="en-US">
              <a:solidFill>
                <a:srgbClr val="92D050"/>
              </a:solidFill>
            </a:endParaRPr>
          </a:p>
        </p:txBody>
      </p:sp>
    </p:spTree>
    <p:extLst>
      <p:ext uri="{BB962C8B-B14F-4D97-AF65-F5344CB8AC3E}">
        <p14:creationId xmlns:p14="http://schemas.microsoft.com/office/powerpoint/2010/main" val="6500076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6DECD-7D1F-4AA8-6E89-DEB5BB8633B9}"/>
              </a:ext>
            </a:extLst>
          </p:cNvPr>
          <p:cNvSpPr>
            <a:spLocks noGrp="1"/>
          </p:cNvSpPr>
          <p:nvPr>
            <p:ph type="title"/>
          </p:nvPr>
        </p:nvSpPr>
        <p:spPr/>
        <p:txBody>
          <a:bodyPr/>
          <a:lstStyle/>
          <a:p>
            <a:r>
              <a:rPr lang="en-US">
                <a:cs typeface="Calibri Light"/>
              </a:rPr>
              <a:t>Associate Rule Mining </a:t>
            </a:r>
            <a:endParaRPr lang="en-US"/>
          </a:p>
        </p:txBody>
      </p:sp>
      <p:sp>
        <p:nvSpPr>
          <p:cNvPr id="3" name="Content Placeholder 2">
            <a:extLst>
              <a:ext uri="{FF2B5EF4-FFF2-40B4-BE49-F238E27FC236}">
                <a16:creationId xmlns:a16="http://schemas.microsoft.com/office/drawing/2014/main" id="{CFEAE66E-DF4A-9BCD-C227-E6228560A539}"/>
              </a:ext>
            </a:extLst>
          </p:cNvPr>
          <p:cNvSpPr>
            <a:spLocks noGrp="1"/>
          </p:cNvSpPr>
          <p:nvPr>
            <p:ph idx="1"/>
          </p:nvPr>
        </p:nvSpPr>
        <p:spPr/>
        <p:txBody>
          <a:bodyPr vert="horz" lIns="91440" tIns="45720" rIns="91440" bIns="45720" rtlCol="0" anchor="t">
            <a:normAutofit/>
          </a:bodyPr>
          <a:lstStyle/>
          <a:p>
            <a:r>
              <a:rPr lang="en-US">
                <a:cs typeface="Calibri"/>
              </a:rPr>
              <a:t>While it will not be our definitive answer to our question we will use rule mining to understand patterns in our data that can lead us in the right direction for figuring out variables to look for in other methods such as</a:t>
            </a:r>
          </a:p>
          <a:p>
            <a:r>
              <a:rPr lang="en-US">
                <a:ea typeface="+mn-lt"/>
                <a:cs typeface="Calibri"/>
              </a:rPr>
              <a:t>Rule mining focused on each segment in training data. </a:t>
            </a:r>
          </a:p>
          <a:p>
            <a:endParaRPr lang="en-US">
              <a:cs typeface="Calibri"/>
            </a:endParaRPr>
          </a:p>
          <a:p>
            <a:endParaRPr lang="en-US">
              <a:cs typeface="Calibri"/>
            </a:endParaRPr>
          </a:p>
        </p:txBody>
      </p:sp>
    </p:spTree>
    <p:extLst>
      <p:ext uri="{BB962C8B-B14F-4D97-AF65-F5344CB8AC3E}">
        <p14:creationId xmlns:p14="http://schemas.microsoft.com/office/powerpoint/2010/main" val="39611660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443E45-0A99-DB8E-2FB5-892F2D7EC3E4}"/>
              </a:ext>
            </a:extLst>
          </p:cNvPr>
          <p:cNvSpPr>
            <a:spLocks noGrp="1"/>
          </p:cNvSpPr>
          <p:nvPr>
            <p:ph type="title"/>
          </p:nvPr>
        </p:nvSpPr>
        <p:spPr>
          <a:xfrm>
            <a:off x="621578" y="126380"/>
            <a:ext cx="8596668" cy="1320800"/>
          </a:xfrm>
        </p:spPr>
        <p:txBody>
          <a:bodyPr/>
          <a:lstStyle/>
          <a:p>
            <a:r>
              <a:rPr lang="en-US"/>
              <a:t>Segment  A</a:t>
            </a:r>
          </a:p>
        </p:txBody>
      </p:sp>
      <p:sp>
        <p:nvSpPr>
          <p:cNvPr id="3" name="Content Placeholder 2">
            <a:extLst>
              <a:ext uri="{FF2B5EF4-FFF2-40B4-BE49-F238E27FC236}">
                <a16:creationId xmlns:a16="http://schemas.microsoft.com/office/drawing/2014/main" id="{5357F272-D784-1E7D-7735-5BA16FD72872}"/>
              </a:ext>
            </a:extLst>
          </p:cNvPr>
          <p:cNvSpPr>
            <a:spLocks noGrp="1"/>
          </p:cNvSpPr>
          <p:nvPr>
            <p:ph idx="1"/>
          </p:nvPr>
        </p:nvSpPr>
        <p:spPr>
          <a:xfrm>
            <a:off x="677334" y="1184858"/>
            <a:ext cx="3447581" cy="2078580"/>
          </a:xfrm>
        </p:spPr>
        <p:txBody>
          <a:bodyPr vert="horz" lIns="91440" tIns="45720" rIns="91440" bIns="45720" rtlCol="0" anchor="t">
            <a:normAutofit/>
          </a:bodyPr>
          <a:lstStyle/>
          <a:p>
            <a:r>
              <a:rPr lang="en-US"/>
              <a:t>Low confidence and support overall.</a:t>
            </a:r>
          </a:p>
          <a:p>
            <a:r>
              <a:rPr lang="en-US"/>
              <a:t>Spread between rules with high confidence vs high support</a:t>
            </a:r>
          </a:p>
          <a:p>
            <a:r>
              <a:rPr lang="en-US"/>
              <a:t>High lift </a:t>
            </a:r>
          </a:p>
        </p:txBody>
      </p:sp>
      <p:pic>
        <p:nvPicPr>
          <p:cNvPr id="6" name="Picture 6">
            <a:extLst>
              <a:ext uri="{FF2B5EF4-FFF2-40B4-BE49-F238E27FC236}">
                <a16:creationId xmlns:a16="http://schemas.microsoft.com/office/drawing/2014/main" id="{4A3DFFF2-9013-F688-8085-B5F0AA2DEA02}"/>
              </a:ext>
            </a:extLst>
          </p:cNvPr>
          <p:cNvPicPr>
            <a:picLocks noChangeAspect="1"/>
          </p:cNvPicPr>
          <p:nvPr/>
        </p:nvPicPr>
        <p:blipFill>
          <a:blip r:embed="rId2"/>
          <a:stretch>
            <a:fillRect/>
          </a:stretch>
        </p:blipFill>
        <p:spPr>
          <a:xfrm>
            <a:off x="190982" y="3261683"/>
            <a:ext cx="11800389" cy="2697798"/>
          </a:xfrm>
          <a:prstGeom prst="rect">
            <a:avLst/>
          </a:prstGeom>
        </p:spPr>
      </p:pic>
      <p:sp>
        <p:nvSpPr>
          <p:cNvPr id="9" name="Content Placeholder 2">
            <a:extLst>
              <a:ext uri="{FF2B5EF4-FFF2-40B4-BE49-F238E27FC236}">
                <a16:creationId xmlns:a16="http://schemas.microsoft.com/office/drawing/2014/main" id="{68FE6D96-90DC-5F94-B36F-D6A54568296C}"/>
              </a:ext>
            </a:extLst>
          </p:cNvPr>
          <p:cNvSpPr txBox="1">
            <a:spLocks/>
          </p:cNvSpPr>
          <p:nvPr/>
        </p:nvSpPr>
        <p:spPr>
          <a:xfrm>
            <a:off x="4697607" y="1086473"/>
            <a:ext cx="3447581" cy="2078580"/>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t>After trying multiple parameters the best was </a:t>
            </a:r>
            <a:br>
              <a:rPr lang="en-US"/>
            </a:br>
            <a:endParaRPr lang="en-US"/>
          </a:p>
          <a:p>
            <a:r>
              <a:rPr lang="en-US">
                <a:ea typeface="+mn-lt"/>
                <a:cs typeface="+mn-lt"/>
              </a:rPr>
              <a:t>supp = 0.01, conf = 0.4, </a:t>
            </a:r>
            <a:r>
              <a:rPr lang="en-US" err="1">
                <a:ea typeface="+mn-lt"/>
                <a:cs typeface="+mn-lt"/>
              </a:rPr>
              <a:t>minlen</a:t>
            </a:r>
            <a:r>
              <a:rPr lang="en-US">
                <a:ea typeface="+mn-lt"/>
                <a:cs typeface="+mn-lt"/>
              </a:rPr>
              <a:t>= 4</a:t>
            </a:r>
            <a:endParaRPr lang="en-US"/>
          </a:p>
        </p:txBody>
      </p:sp>
    </p:spTree>
    <p:extLst>
      <p:ext uri="{BB962C8B-B14F-4D97-AF65-F5344CB8AC3E}">
        <p14:creationId xmlns:p14="http://schemas.microsoft.com/office/powerpoint/2010/main" val="416423735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{4F1B2895-5EBE-8140-B6C5-03ECBCCA2978}tf10001060</Template>
  <TotalTime>764</TotalTime>
  <Words>1211</Words>
  <Application>Microsoft Office PowerPoint</Application>
  <PresentationFormat>Widescreen</PresentationFormat>
  <Paragraphs>225</Paragraphs>
  <Slides>31</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Arial,Sans-Serif</vt:lpstr>
      <vt:lpstr>Calibri</vt:lpstr>
      <vt:lpstr>Consolas</vt:lpstr>
      <vt:lpstr>Trebuchet MS</vt:lpstr>
      <vt:lpstr>Wingdings 3</vt:lpstr>
      <vt:lpstr>Facet</vt:lpstr>
      <vt:lpstr>Exploring New Customer Markets</vt:lpstr>
      <vt:lpstr>Overviewverview</vt:lpstr>
      <vt:lpstr>About the Data  This dataset contains 10 demographic features and target class, Customer Segmentation: A, B, C, D for over 8,000 observations. </vt:lpstr>
      <vt:lpstr>Models and Methods</vt:lpstr>
      <vt:lpstr>Clustering EDA</vt:lpstr>
      <vt:lpstr>Existing Clusters are Distributed Evenly</vt:lpstr>
      <vt:lpstr>Clustering EDA</vt:lpstr>
      <vt:lpstr>Associate Rule Mining </vt:lpstr>
      <vt:lpstr>Segment  A</vt:lpstr>
      <vt:lpstr>PowerPoint Presentation</vt:lpstr>
      <vt:lpstr>Segment  B</vt:lpstr>
      <vt:lpstr>PowerPoint Presentation</vt:lpstr>
      <vt:lpstr>Segment  C</vt:lpstr>
      <vt:lpstr>PowerPoint Presentation</vt:lpstr>
      <vt:lpstr>Segment  D</vt:lpstr>
      <vt:lpstr>PowerPoint Presentation</vt:lpstr>
      <vt:lpstr>Classification Overview</vt:lpstr>
      <vt:lpstr>Decision Tree (CART) </vt:lpstr>
      <vt:lpstr>k-Nearest Neighbors </vt:lpstr>
      <vt:lpstr>K-Nearest Neighbors </vt:lpstr>
      <vt:lpstr>k-Nearest Neighbors </vt:lpstr>
      <vt:lpstr>Random Forest </vt:lpstr>
      <vt:lpstr>Random Forest </vt:lpstr>
      <vt:lpstr>XGBoost Classification</vt:lpstr>
      <vt:lpstr>XGBoost Feature Importance: A</vt:lpstr>
      <vt:lpstr>XGBoost Feature Importance: B</vt:lpstr>
      <vt:lpstr>XGBoost Feature Importance: C</vt:lpstr>
      <vt:lpstr>XGBoost Feature Importance: D</vt:lpstr>
      <vt:lpstr>Next steps</vt:lpstr>
      <vt:lpstr>Resources</vt:lpstr>
      <vt:lpstr>Final Consluion: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Adam Vajdak</cp:lastModifiedBy>
  <cp:revision>3</cp:revision>
  <dcterms:created xsi:type="dcterms:W3CDTF">2022-11-06T23:02:43Z</dcterms:created>
  <dcterms:modified xsi:type="dcterms:W3CDTF">2023-09-05T05:02:01Z</dcterms:modified>
</cp:coreProperties>
</file>

<file path=docProps/thumbnail.jpeg>
</file>